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iagrams/data1.xml" ContentType="application/vnd.openxmlformats-officedocument.drawingml.diagramData+xml"/>
  <Override PartName="/xl/diagrams/layout1.xml" ContentType="application/vnd.openxmlformats-officedocument.drawingml.diagramLayout+xml"/>
  <Override PartName="/xl/diagrams/quickStyle1.xml" ContentType="application/vnd.openxmlformats-officedocument.drawingml.diagramStyle+xml"/>
  <Override PartName="/xl/diagrams/colors1.xml" ContentType="application/vnd.openxmlformats-officedocument.drawingml.diagramColors+xml"/>
  <Override PartName="/xl/diagrams/drawing1.xml" ContentType="application/vnd.ms-office.drawingml.diagram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30026"/>
  <workbookPr codeName="ThisWorkbook" defaultThemeVersion="124226"/>
  <mc:AlternateContent xmlns:mc="http://schemas.openxmlformats.org/markup-compatibility/2006">
    <mc:Choice Requires="x15">
      <x15ac:absPath xmlns:x15ac="http://schemas.microsoft.com/office/spreadsheetml/2010/11/ac" url="https://beisgov-my.sharepoint.com/personal/edwin_mangheni_energysecurity_gov_uk/Documents/Desktop/IAIT files/June  26/"/>
    </mc:Choice>
  </mc:AlternateContent>
  <xr:revisionPtr revIDLastSave="0" documentId="8_{EAE81A3F-3C5D-4172-8946-2974C8A1731D}" xr6:coauthVersionLast="47" xr6:coauthVersionMax="47" xr10:uidLastSave="{00000000-0000-0000-0000-000000000000}"/>
  <bookViews>
    <workbookView xWindow="-110" yWindow="-110" windowWidth="19420" windowHeight="11500" xr2:uid="{00000000-000D-0000-FFFF-FFFF00000000}"/>
  </bookViews>
  <sheets>
    <sheet name="Logframe" sheetId="8" r:id="rId1"/>
    <sheet name="KPIs" sheetId="9" r:id="rId2"/>
    <sheet name="Smart Guide" sheetId="2" r:id="rId3"/>
  </sheets>
  <definedNames>
    <definedName name="_xlnm.Print_Area" localSheetId="2">'Smart Guide'!$A$1:$C$107</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402" uniqueCount="195">
  <si>
    <t>Please refer to the Smart Guide for advice on completing the various fields in the logframe.</t>
  </si>
  <si>
    <t>LAB reporting period October to September each year</t>
  </si>
  <si>
    <t>Smart Guide</t>
  </si>
  <si>
    <t>PROJECT TITLE</t>
  </si>
  <si>
    <t>The Global Innovation Lab</t>
  </si>
  <si>
    <t>IMPACT</t>
  </si>
  <si>
    <t>Impact Indicator 1</t>
  </si>
  <si>
    <t>Baseline</t>
  </si>
  <si>
    <t>Assumptions</t>
  </si>
  <si>
    <t>The stock of innovative, investment-ready climate finance instruments is improved, leveraging more private finance than without Lab support.</t>
  </si>
  <si>
    <t>Total finance raised by Endorsed Lab projects.</t>
  </si>
  <si>
    <t>Planned</t>
  </si>
  <si>
    <t>$4.14bn - October 2024</t>
  </si>
  <si>
    <r>
      <rPr>
        <sz val="9"/>
        <color rgb="FF000000"/>
        <rFont val="Arial"/>
      </rPr>
      <t xml:space="preserve">Once endorsed, proposals are attractive and visible to investors seeking investment opportunities. 
Once endorsed, instruments are able to secure and utilise appropriate follow-on support to address any remaining barriers (financial or technical). </t>
    </r>
    <r>
      <rPr>
        <b/>
        <sz val="9"/>
        <color rgb="FF000000"/>
        <rFont val="Arial"/>
      </rPr>
      <t xml:space="preserve"> 
</t>
    </r>
    <r>
      <rPr>
        <sz val="9"/>
        <color rgb="FF000000"/>
        <rFont val="Arial"/>
      </rPr>
      <t>There is sufficient public and private capital available to deploy capital into the ideas.</t>
    </r>
  </si>
  <si>
    <t>Achieved</t>
  </si>
  <si>
    <t>Impact Indicator 1.1</t>
  </si>
  <si>
    <t>Total private finance raised by Endorsed Lab projects.</t>
  </si>
  <si>
    <t>$1.61bn</t>
  </si>
  <si>
    <t>increase of $108m ($1.72)</t>
  </si>
  <si>
    <t>increase of $162m ($1.88)</t>
  </si>
  <si>
    <t>increase of $225m ($2.1)</t>
  </si>
  <si>
    <t>Impact Indicator 1.2</t>
  </si>
  <si>
    <t>Total public finance raised by Endorsed Lab projects.</t>
  </si>
  <si>
    <t>$2.02bn</t>
  </si>
  <si>
    <t>increase of $162m ($2.18)</t>
  </si>
  <si>
    <t>increase of $198m ($2.38)</t>
  </si>
  <si>
    <t>increase of $225m ($2.61)</t>
  </si>
  <si>
    <t>Source</t>
  </si>
  <si>
    <t>Delivery Partner</t>
  </si>
  <si>
    <t>Impact Indicator 2</t>
  </si>
  <si>
    <t>Number of Endorsed Lab instruments within the whole portfolio at Expansion (Stage 5), Scale (Stage 6), and Replication (Stage 7)* (%)</t>
  </si>
  <si>
    <t>Impact Indicator 3</t>
  </si>
  <si>
    <r>
      <t xml:space="preserve">Extent to which the LAB is likely to have a transformational impact </t>
    </r>
    <r>
      <rPr>
        <b/>
        <sz val="9"/>
        <rFont val="Arial"/>
        <family val="2"/>
      </rPr>
      <t>(KPI 15)</t>
    </r>
  </si>
  <si>
    <t>Delivery Partner/DESNZ</t>
  </si>
  <si>
    <t>OUTCOME 1</t>
  </si>
  <si>
    <t>Outcome Indicator 1.1</t>
  </si>
  <si>
    <t>A range of high-quality climate finance ideas are developed and prepared for endorsement</t>
  </si>
  <si>
    <t>Proportion of Lab instruments from the current cycle at least at Proof of Concept (Stage 3)* by endorsement (%)</t>
  </si>
  <si>
    <t xml:space="preserve">N/A </t>
  </si>
  <si>
    <t xml:space="preserve">Lab membership recognises the development of ideas and deems them 'endorsement' quality. 
Instruments have the means to continue their development after ending formal Lab support. 
</t>
  </si>
  <si>
    <t>Outcome Indicator 1.2</t>
  </si>
  <si>
    <t>Proportion of Endorsed Lab instruments from the previous cycle at or beyond Pilot (Stage 4)* within one year from endorsement (%)</t>
  </si>
  <si>
    <t>OUTCOME  2</t>
  </si>
  <si>
    <t>Outcome Indicator 2.1</t>
  </si>
  <si>
    <t>Ideas receive high quality capacity building and expertise which helps them receive investment post-endorsement</t>
  </si>
  <si>
    <t>Amount invested into Lab instruments by Lab members (cumulative)</t>
  </si>
  <si>
    <t>$1.4bn</t>
  </si>
  <si>
    <t>$1.45bn</t>
  </si>
  <si>
    <t>$1.55bn</t>
  </si>
  <si>
    <t>$1.7bn</t>
  </si>
  <si>
    <t xml:space="preserve">Once endorsed, proposals are attractive and visible to investors in the Lab membership.
Lab members have sufficient public and private capital available to deploy capital into ideas.  </t>
  </si>
  <si>
    <t>Outcome Indicator 2.2</t>
  </si>
  <si>
    <t>Proportion of Lab endorsed instruments receiving investment within 2 years of endorsement (%)</t>
  </si>
  <si>
    <t>To request</t>
  </si>
  <si>
    <t>No target</t>
  </si>
  <si>
    <t>Baseline + 5%</t>
  </si>
  <si>
    <t>Baseline + 10%</t>
  </si>
  <si>
    <t>Outcome Indicator 2.3</t>
  </si>
  <si>
    <t xml:space="preserve">Proportion of all proposals within the whole (active) portfolio at Pilot (Stage 4) or Expansion (Stage 5)* (%)
</t>
  </si>
  <si>
    <t>Intermediate outcome 1</t>
  </si>
  <si>
    <t>Intermediate outcome Indicator 1.1</t>
  </si>
  <si>
    <t>Lab support, including the additional go-to-market capacity buidling and pre-seed grant capital funding,  helps develop the highest potential endorsed instruments and improve their chance of securing funding.</t>
  </si>
  <si>
    <t>Proportion of Lab instruments receiving ‘Go-to-market’ support which advance at least one Stage of Development within 6 months of support ending (%)</t>
  </si>
  <si>
    <t>N/A</t>
  </si>
  <si>
    <t>Data not avalible yet</t>
  </si>
  <si>
    <t xml:space="preserve">Suitable Lab instruments are identified to receive go-to-market support. 
Go-to-market support is relevant and effective at addressing barriers to Lab instruments. </t>
  </si>
  <si>
    <t>Intermediate outcome Indicator 1.2</t>
  </si>
  <si>
    <t>Proportion of selected proponents receiving pre-seed facility support that advanced into Pilot (Stage 4) or Expansion (Stage 5) stage within 6 months of support ending (%)</t>
  </si>
  <si>
    <t xml:space="preserve">Grant funding accelerates ideas' ability to secure follow-on finance and is used effectively by proponents. </t>
  </si>
  <si>
    <t>Intermediate outcome Indicator 1.3</t>
  </si>
  <si>
    <t>Proportion of selected proponents receiving pre-seed facility support that have gone on to secure external funding within 6 months of pre-seed facility support ending (%)</t>
  </si>
  <si>
    <t>OUTPUT 1</t>
  </si>
  <si>
    <t>Output Indicator 1.1</t>
  </si>
  <si>
    <r>
      <rPr>
        <b/>
        <sz val="9"/>
        <rFont val="Arial"/>
        <family val="2"/>
      </rPr>
      <t>Call for proposals:</t>
    </r>
    <r>
      <rPr>
        <sz val="9"/>
        <rFont val="Arial"/>
        <family val="2"/>
      </rPr>
      <t xml:space="preserve"> 
A range of diverse instruments are improved as a result of the technical assistance intervention</t>
    </r>
  </si>
  <si>
    <t>Instruments move by at least one Stage of Development* during the Lab cycle</t>
  </si>
  <si>
    <t xml:space="preserve">Support provided is relevant and useful to progress Lab ideas, and Lab ideas are responsive to the support offered and engage adequately (for both window and follow-on support)
Progress of Lab ideas is directly attributable to Lab support. </t>
  </si>
  <si>
    <t>Intermediate Outcome Indicator 1.2</t>
  </si>
  <si>
    <t xml:space="preserve">Proportion of proponents giving positive feedback on quality of support (%)
Additional information required:
• Total sample size: All team members to be surveyed. </t>
  </si>
  <si>
    <t>IMPACT WEIGHTING (%)</t>
  </si>
  <si>
    <t>Output Indicator 1.3</t>
  </si>
  <si>
    <t>Proportion of shortlisted proponents teams that have a gender diverse leadership team (%)</t>
  </si>
  <si>
    <t>To request - if info available</t>
  </si>
  <si>
    <t>RISK RATING</t>
  </si>
  <si>
    <t>OUTPUT 2</t>
  </si>
  <si>
    <t>Output Indicator 2.1</t>
  </si>
  <si>
    <r>
      <rPr>
        <b/>
        <sz val="9"/>
        <rFont val="Arial"/>
        <family val="2"/>
      </rPr>
      <t xml:space="preserve">Members and observers:
</t>
    </r>
    <r>
      <rPr>
        <sz val="9"/>
        <rFont val="Arial"/>
        <family val="2"/>
      </rPr>
      <t>A diverse range of organisations from the public and private sectors are convened to offer expert and relevant guidance through selection and instrument.</t>
    </r>
  </si>
  <si>
    <t xml:space="preserve">Number of Lab members, including % that are private sector. 
</t>
  </si>
  <si>
    <t>110 (Total)
55% Private Sector</t>
  </si>
  <si>
    <t xml:space="preserve">Lab continues to attract a diverse and expert group of members and observers who are willing and able to give their time and expertise to review, vote and support Lab ideas. </t>
  </si>
  <si>
    <t>Delivery Partner/Lab Members</t>
  </si>
  <si>
    <t>Output Indicator 2.2</t>
  </si>
  <si>
    <t xml:space="preserve">Number of experts involved through the Lab cycle.
(Disaggregated by proportion of participants as Lab members/other experts.
Disaggregated by public/private sector) </t>
  </si>
  <si>
    <t>Output Indicator 2.3</t>
  </si>
  <si>
    <t>Proportion of Lab members giving positive feedback on the Lab process and their involvement (annual member survey) (%)</t>
  </si>
  <si>
    <t>OUTPUT 3</t>
  </si>
  <si>
    <t>Output Indicator 3.1</t>
  </si>
  <si>
    <t>Milestone 1</t>
  </si>
  <si>
    <t>Milestone 2</t>
  </si>
  <si>
    <t>Milestone 3</t>
  </si>
  <si>
    <r>
      <rPr>
        <b/>
        <sz val="9"/>
        <rFont val="Arial"/>
        <family val="2"/>
      </rPr>
      <t xml:space="preserve">Regional and global selection:
</t>
    </r>
    <r>
      <rPr>
        <sz val="9"/>
        <rFont val="Arial"/>
        <family val="2"/>
      </rPr>
      <t xml:space="preserve">The most promising financial instrument ideas are selected through expert assessment and scrutiny at selection events. </t>
    </r>
  </si>
  <si>
    <r>
      <t xml:space="preserve">Number of countries targeted by selected instruments 
</t>
    </r>
    <r>
      <rPr>
        <b/>
        <sz val="9"/>
        <rFont val="Arial"/>
        <family val="2"/>
      </rPr>
      <t xml:space="preserve">(TA KPI 1)
Disaggreation required:
</t>
    </r>
    <r>
      <rPr>
        <sz val="9"/>
        <rFont val="Arial"/>
        <family val="2"/>
      </rPr>
      <t>• Sector
• Type of TA support
• Actor that support has been provided to 
• Mitigation or adaptation theme</t>
    </r>
  </si>
  <si>
    <t xml:space="preserve">The reach of The Lab's CfP is global, attracting applicants across a wide geography. </t>
  </si>
  <si>
    <t>Output Indicator 3.2</t>
  </si>
  <si>
    <t>Proportion of selected proponent organisations based in the global south (%)</t>
  </si>
  <si>
    <t>OUTPUT 4</t>
  </si>
  <si>
    <t>Output Indicator 4.1</t>
  </si>
  <si>
    <r>
      <rPr>
        <b/>
        <sz val="9"/>
        <rFont val="Arial"/>
        <family val="2"/>
      </rPr>
      <t xml:space="preserve">Capacity Building:
</t>
    </r>
    <r>
      <rPr>
        <sz val="9"/>
        <rFont val="Arial"/>
        <family val="2"/>
      </rPr>
      <t>Proponent ideas receive analysis, stress testing, and guidance through working groups and 1:1 meetings for selected proposals.</t>
    </r>
  </si>
  <si>
    <t>Proportion of Lab members attending a minimum of 2 working group sessions or one 1-2-1 session (%)</t>
  </si>
  <si>
    <t>60% (Regional members)
40% (Global members)</t>
  </si>
  <si>
    <t xml:space="preserve">Investors are willing to engage and attend relevant events and continue to remain interested in early-stage innovative climate finance opportunities. </t>
  </si>
  <si>
    <t>Output Indicator 4.2</t>
  </si>
  <si>
    <t>Proportion of instrument with a GEDSI impact assessment or strategy by endorsement</t>
  </si>
  <si>
    <t>N/A (expanded scope)</t>
  </si>
  <si>
    <t>Output Indicator 4.3</t>
  </si>
  <si>
    <r>
      <rPr>
        <sz val="9"/>
        <rFont val="Arial"/>
        <family val="2"/>
      </rPr>
      <t xml:space="preserve">Number of proponent organisations that have received LAB technical assisstance support </t>
    </r>
    <r>
      <rPr>
        <b/>
        <sz val="9"/>
        <rFont val="Arial"/>
        <family val="2"/>
      </rPr>
      <t xml:space="preserve">(TA KPI 2)
Disaggreation required:
• </t>
    </r>
    <r>
      <rPr>
        <sz val="9"/>
        <rFont val="Arial"/>
        <family val="2"/>
      </rPr>
      <t>Sector
• Type of TA support
• Actor that support has been provided to 
• Mitigation or adaptation theme</t>
    </r>
  </si>
  <si>
    <t>OUTPUT 5</t>
  </si>
  <si>
    <t>Output Indicator 5.1</t>
  </si>
  <si>
    <r>
      <rPr>
        <b/>
        <sz val="9"/>
        <rFont val="Arial"/>
        <family val="2"/>
      </rPr>
      <t xml:space="preserve">Post-endorsement support:
</t>
    </r>
    <r>
      <rPr>
        <sz val="9"/>
        <rFont val="Arial"/>
        <family val="2"/>
      </rPr>
      <t>Proponents are connected to relevant investors and pitch decks are shared within investor networks.</t>
    </r>
  </si>
  <si>
    <t xml:space="preserve">Number of private sector attendees at portfolio events post-endorsement. </t>
  </si>
  <si>
    <t>10 per event for 2 events</t>
  </si>
  <si>
    <t>15 per event for 2 events</t>
  </si>
  <si>
    <t>15 per event for 3 events</t>
  </si>
  <si>
    <t xml:space="preserve">Lab instruments are willing and eager to engage in further Lab activities and apply for follow-up support. </t>
  </si>
  <si>
    <r>
      <t xml:space="preserve">IMPACT WEIGHTING (%) </t>
    </r>
    <r>
      <rPr>
        <sz val="9"/>
        <rFont val="Arial"/>
        <family val="2"/>
      </rPr>
      <t>19%</t>
    </r>
  </si>
  <si>
    <t xml:space="preserve">Output 6 </t>
  </si>
  <si>
    <t>Output Indicator 6.1</t>
  </si>
  <si>
    <r>
      <rPr>
        <b/>
        <sz val="9"/>
        <rFont val="Arial"/>
        <family val="2"/>
      </rPr>
      <t xml:space="preserve">Pre-Seed grant capital facility:
</t>
    </r>
    <r>
      <rPr>
        <sz val="9"/>
        <rFont val="Arial"/>
        <family val="2"/>
      </rPr>
      <t>Financial instruments have access to capital to progress to the next stages of instrument development.</t>
    </r>
  </si>
  <si>
    <t>Number of Lab ideas securing pre-seed grant capital support</t>
  </si>
  <si>
    <t>3 to 5</t>
  </si>
  <si>
    <t xml:space="preserve">The pre-seed facility is succesfully piloted and operational. </t>
  </si>
  <si>
    <t>Output Indicator 6.2</t>
  </si>
  <si>
    <t>Amount of capital disbursed from the pre-seed grant capital fund (Cumulative)(£GBP)</t>
  </si>
  <si>
    <r>
      <rPr>
        <sz val="9"/>
        <color rgb="FF000000"/>
        <rFont val="Arial"/>
      </rPr>
      <t xml:space="preserve">Volume of public finance mobilised for climate change purposes as a result of UK LAB funding (£) </t>
    </r>
    <r>
      <rPr>
        <b/>
        <sz val="9"/>
        <color rgb="FF000000"/>
        <rFont val="Arial"/>
      </rPr>
      <t xml:space="preserve">(KPI 11)
</t>
    </r>
    <r>
      <rPr>
        <sz val="9"/>
        <color rgb="FF000000"/>
        <rFont val="Arial"/>
      </rPr>
      <t xml:space="preserve">
</t>
    </r>
    <r>
      <rPr>
        <b/>
        <sz val="9"/>
        <color rgb="FF000000"/>
        <rFont val="Arial"/>
      </rPr>
      <t xml:space="preserve">Dissagregation required:
</t>
    </r>
    <r>
      <rPr>
        <sz val="9"/>
        <color rgb="FF000000"/>
        <rFont val="Arial"/>
      </rPr>
      <t>• Origin of finance
• Climate theme supported by finance
• Leveraging mechanism and role/position
• Sector
• Number of investors in each tranche (where applicable)</t>
    </r>
  </si>
  <si>
    <r>
      <rPr>
        <sz val="9"/>
        <color rgb="FF000000"/>
        <rFont val="Arial"/>
      </rPr>
      <t xml:space="preserve">Volume of private finance mobilised as a result of UK LAB fundings (£) </t>
    </r>
    <r>
      <rPr>
        <b/>
        <sz val="9"/>
        <color rgb="FF000000"/>
        <rFont val="Arial"/>
      </rPr>
      <t xml:space="preserve">(KPI 12)
</t>
    </r>
    <r>
      <rPr>
        <sz val="9"/>
        <color rgb="FF000000"/>
        <rFont val="Arial"/>
      </rPr>
      <t xml:space="preserve">
</t>
    </r>
    <r>
      <rPr>
        <b/>
        <sz val="9"/>
        <color rgb="FF000000"/>
        <rFont val="Arial"/>
      </rPr>
      <t xml:space="preserve">Dissagregation required:
</t>
    </r>
    <r>
      <rPr>
        <sz val="9"/>
        <color rgb="FF000000"/>
        <rFont val="Arial"/>
      </rPr>
      <t>• Origin of finance
• Climate theme supported by finance
• Leveraging mechanism and role/position
• Sector
• Number of investors in each tranche - For programmes which utilise specific instrument types, the number of investors in each tranche are also required.</t>
    </r>
  </si>
  <si>
    <t xml:space="preserve">Teams should use the guide below to complete the logframe template. </t>
  </si>
  <si>
    <t>A meaningful, easily understood (plain English) Project Title.</t>
  </si>
  <si>
    <t>Long term goal to which the project will contribute towards achieving. When drafting the impact statement, consider how your project fits with other efforts from DFID and partners to achieve the impact, ie is your project nested within a broader undertaking?</t>
  </si>
  <si>
    <t>OUTCOME</t>
  </si>
  <si>
    <t xml:space="preserve">The outcome of your project identifies what will change, who will benefit and how it will contribute to reducing poverty, including contributions to the Millenium Development Goals (MDGs) or Climate Change. </t>
  </si>
  <si>
    <t>OUTPUTS</t>
  </si>
  <si>
    <t>Outputs are the specific, direct deliverables of your project.  These will provide the conditions necessary to achieve the Outcome. The logic of the chain from Output to Outcome therefore needs to be clear.</t>
  </si>
  <si>
    <t>IMPACT WEIGHTING</t>
  </si>
  <si>
    <t xml:space="preserve">Once you have defined your Outputs, assign a percentage for the contribution each is likely to make towards the achievement of the overall Outcome.   </t>
  </si>
  <si>
    <t xml:space="preserve">The impact weights of all the Outputs will total 100% and each are rounded to the nearest 5%. </t>
  </si>
  <si>
    <t>Impact weightings for Outputs are intended to:</t>
  </si>
  <si>
    <t>l</t>
  </si>
  <si>
    <t>Promote a more considered approach to the choice of Outputs at project design stage; and</t>
  </si>
  <si>
    <t>Provide a clearer link to how Output performance relates to project Outcome performance.</t>
  </si>
  <si>
    <t>INPUTS</t>
  </si>
  <si>
    <t>Clarification of inputs is a key part of results-chain thinking. Inputs are specified at the country-level in country operational plans and the project information contained in logframes should feed up into these.</t>
  </si>
  <si>
    <t>The input-level boxes show the amount of money provided by DFID and any partners (£) including, where relevant, the government’s own contribution. This only relates to monetary (not in kind) contributions. At Outcome level this is equal to the sum of Inputs for all Outputs.  The DFID share at Outcome Level is a simple, pro rata calculation of DFID’s contribution in monetary terms for all outputs.</t>
  </si>
  <si>
    <t>Information should also be provided for the total number of Annual DFID Full-Time Equivalents (FTEs) allocated to this project, based on the time individual staff members will spend on the project. It is understood that this may change through the project cycle, and is intended as a management tool.</t>
  </si>
  <si>
    <t>INDICATORS</t>
  </si>
  <si>
    <r>
      <t xml:space="preserve">Indicators are performance measures, which tell us </t>
    </r>
    <r>
      <rPr>
        <u/>
        <sz val="9.5"/>
        <color rgb="FF000000"/>
        <rFont val="Arial"/>
        <family val="2"/>
      </rPr>
      <t>what will be measured</t>
    </r>
    <r>
      <rPr>
        <sz val="9.5"/>
        <color rgb="FF000000"/>
        <rFont val="Arial"/>
        <family val="2"/>
      </rPr>
      <t xml:space="preserve"> </t>
    </r>
    <r>
      <rPr>
        <b/>
        <sz val="9.5"/>
        <color rgb="FF000000"/>
        <rFont val="Arial"/>
        <family val="2"/>
      </rPr>
      <t>not</t>
    </r>
    <r>
      <rPr>
        <sz val="9.5"/>
        <color rgb="FF000000"/>
        <rFont val="Arial"/>
        <family val="2"/>
      </rPr>
      <t xml:space="preserve"> what is to be achieved.  Avoid including elements of the baseline or target. </t>
    </r>
  </si>
  <si>
    <t>What makes a good indicator?</t>
  </si>
  <si>
    <r>
      <rPr>
        <b/>
        <sz val="10"/>
        <color rgb="FF000000"/>
        <rFont val="Arial"/>
        <family val="2"/>
      </rPr>
      <t>Specific</t>
    </r>
    <r>
      <rPr>
        <sz val="10"/>
        <color rgb="FF000000"/>
        <rFont val="Arial"/>
        <family val="2"/>
      </rPr>
      <t xml:space="preserve"> – what will be measured? And how?</t>
    </r>
  </si>
  <si>
    <r>
      <rPr>
        <b/>
        <sz val="10"/>
        <color rgb="FF000000"/>
        <rFont val="Arial"/>
        <family val="2"/>
      </rPr>
      <t xml:space="preserve">Measurable - </t>
    </r>
    <r>
      <rPr>
        <sz val="10"/>
        <color rgb="FF000000"/>
        <rFont val="Arial"/>
        <family val="2"/>
      </rPr>
      <t xml:space="preserve">data can be collected </t>
    </r>
  </si>
  <si>
    <r>
      <rPr>
        <b/>
        <sz val="10"/>
        <color rgb="FF000000"/>
        <rFont val="Arial"/>
        <family val="2"/>
      </rPr>
      <t>Relevant</t>
    </r>
    <r>
      <rPr>
        <sz val="10"/>
        <color rgb="FF000000"/>
        <rFont val="Arial"/>
        <family val="2"/>
      </rPr>
      <t xml:space="preserve">  - to the results chain</t>
    </r>
  </si>
  <si>
    <r>
      <rPr>
        <b/>
        <sz val="10"/>
        <color rgb="FF000000"/>
        <rFont val="Arial"/>
        <family val="2"/>
      </rPr>
      <t>Useful</t>
    </r>
    <r>
      <rPr>
        <sz val="10"/>
        <color rgb="FF000000"/>
        <rFont val="Arial"/>
        <family val="2"/>
      </rPr>
      <t xml:space="preserve"> – for management decision making</t>
    </r>
  </si>
  <si>
    <t>Does not include any element of the target</t>
  </si>
  <si>
    <r>
      <rPr>
        <sz val="10"/>
        <color rgb="FF000000"/>
        <rFont val="Arial"/>
        <family val="2"/>
      </rPr>
      <t xml:space="preserve">Can be </t>
    </r>
    <r>
      <rPr>
        <b/>
        <sz val="10"/>
        <color rgb="FF000000"/>
        <rFont val="Arial"/>
        <family val="2"/>
      </rPr>
      <t>disaggregated</t>
    </r>
    <r>
      <rPr>
        <sz val="10"/>
        <color rgb="FF000000"/>
        <rFont val="Arial"/>
        <family val="2"/>
      </rPr>
      <t xml:space="preserve"> if relevant </t>
    </r>
  </si>
  <si>
    <r>
      <rPr>
        <sz val="10"/>
        <color rgb="FF000000"/>
        <rFont val="Arial"/>
        <family val="2"/>
      </rPr>
      <t xml:space="preserve">Good mix of </t>
    </r>
    <r>
      <rPr>
        <b/>
        <sz val="10"/>
        <color rgb="FF000000"/>
        <rFont val="Arial"/>
        <family val="2"/>
      </rPr>
      <t>qualitative</t>
    </r>
    <r>
      <rPr>
        <sz val="10"/>
        <color rgb="FF000000"/>
        <rFont val="Arial"/>
        <family val="2"/>
      </rPr>
      <t xml:space="preserve"> and </t>
    </r>
    <r>
      <rPr>
        <b/>
        <sz val="10"/>
        <color rgb="FF000000"/>
        <rFont val="Arial"/>
        <family val="2"/>
      </rPr>
      <t>quantitative</t>
    </r>
  </si>
  <si>
    <r>
      <rPr>
        <b/>
        <sz val="10"/>
        <color rgb="FF000000"/>
        <rFont val="Arial"/>
        <family val="2"/>
      </rPr>
      <t xml:space="preserve">Already defined </t>
    </r>
    <r>
      <rPr>
        <sz val="10"/>
        <color rgb="FF000000"/>
        <rFont val="Arial"/>
        <family val="2"/>
      </rPr>
      <t>e.g. DRF, OP, ICF KPIs, MDG indicators</t>
    </r>
  </si>
  <si>
    <t xml:space="preserve">The basic principle is that “if you can measure it, you can manage it”. </t>
  </si>
  <si>
    <r>
      <rPr>
        <b/>
        <sz val="10"/>
        <rFont val="Arial"/>
        <family val="2"/>
      </rPr>
      <t>Top Tip</t>
    </r>
    <r>
      <rPr>
        <sz val="10"/>
        <rFont val="Arial"/>
        <family val="2"/>
      </rPr>
      <t xml:space="preserve"> – select indicators based on relevance to the Results Chain and the availability of data. </t>
    </r>
  </si>
  <si>
    <t>Best Practice suggests a maximum of three Indicators per Output.</t>
  </si>
  <si>
    <t xml:space="preserve">Some example indicators for a WASH project are shown below. </t>
  </si>
  <si>
    <t>BASELINE</t>
  </si>
  <si>
    <t xml:space="preserve">Baselines set the starting point and provide a measure of the situation before your project starts (could be zero if a new project). </t>
  </si>
  <si>
    <t>The baseline is used to measure change and monitor progress.</t>
  </si>
  <si>
    <t xml:space="preserve">Include a baseline for each of your indicators. The first 6 months of a project may exceptionally be used for assembling baseline data at output level if agreed by your SRO. </t>
  </si>
  <si>
    <t xml:space="preserve">Use existing data where possible, but check reliability and seek assurances regarding the data quality eg use data from national statistical systems / MIS. </t>
  </si>
  <si>
    <t>If you need to collect your own data - collect baseline data early – as soon as beneficiaries have been identified but before any results are expected.</t>
  </si>
  <si>
    <t>MILESTONES</t>
  </si>
  <si>
    <t xml:space="preserve">Milestones are the desired trajectory from baseline to target, helping you to track progress and make changes to underperforming areas. </t>
  </si>
  <si>
    <t>Will depend on sequencing of activities and data availability.</t>
  </si>
  <si>
    <t>Include REALISTIC milestones given resources and capacity.</t>
  </si>
  <si>
    <t>At the output level include annual milestones for each year of the project (or monthly if short term). At outcome &amp; impact level data may not be available annually.</t>
  </si>
  <si>
    <t>TARGET (DATE)</t>
  </si>
  <si>
    <t>Targets set the desired point, showing what is achievable within the timeframe available.</t>
  </si>
  <si>
    <t xml:space="preserve">The target is often the last year of the project (or month if its short term). </t>
  </si>
  <si>
    <t xml:space="preserve">Include realistic targets given resources and capacity, the baseline situation, funding available and country/operational context. Project targets might be informed by evidence about what has worked in the past and take into account lessons learned from other projects. </t>
  </si>
  <si>
    <t xml:space="preserve">Include targets dissaggregated by sex/geography/income etc where appropriate. </t>
  </si>
  <si>
    <t>Consider using government targets although if they are too ambitious then make a more realistic estimate.</t>
  </si>
  <si>
    <r>
      <rPr>
        <b/>
        <sz val="10"/>
        <rFont val="Arial"/>
        <family val="2"/>
      </rPr>
      <t>Top Tip</t>
    </r>
    <r>
      <rPr>
        <sz val="10"/>
        <rFont val="Arial"/>
        <family val="2"/>
      </rPr>
      <t xml:space="preserve"> - A good Theory of Change will help you think about what is realistic and achievable as it will enable critical reflection of context, external influences &amp; assumptions.</t>
    </r>
  </si>
  <si>
    <t>SOURCE</t>
  </si>
  <si>
    <t xml:space="preserve">Each Indicator will have a data source to verify the results achieved. </t>
  </si>
  <si>
    <t>List the specific data sources i.e. give the specific data collection e.g. named survey / report and avoid just naming the organisation.</t>
  </si>
  <si>
    <t xml:space="preserve">State the frequency of the data source and ensure consistency with milestones and targets. </t>
  </si>
  <si>
    <t>Check the source can provide disaggregated data as required.</t>
  </si>
  <si>
    <t>Consider and specify the data collection and reporting responsibilities to ensure the results planned and forecast rows in the logframe are updated on a regular basis.</t>
  </si>
  <si>
    <r>
      <rPr>
        <b/>
        <sz val="10"/>
        <rFont val="Arial"/>
        <family val="2"/>
      </rPr>
      <t>Top Tip</t>
    </r>
    <r>
      <rPr>
        <sz val="10"/>
        <rFont val="Arial"/>
        <family val="2"/>
      </rPr>
      <t xml:space="preserve"> - Before using a data source, assess its quality and seek assurances from data providers where needed ie consider its validity, reliability and availability.</t>
    </r>
  </si>
  <si>
    <t>ASSUMPTIONS</t>
  </si>
  <si>
    <t xml:space="preserve">Define any assumptions which are linked to the realisation of your project's individual outputs, as well as those which are critical to the realisation of the outcome and impact: these will not all be the same. </t>
  </si>
  <si>
    <r>
      <t xml:space="preserve">Risk ratings are recorded as </t>
    </r>
    <r>
      <rPr>
        <i/>
        <sz val="9.5"/>
        <color rgb="FF000000"/>
        <rFont val="Arial"/>
        <family val="2"/>
      </rPr>
      <t xml:space="preserve">Low, Medium or High </t>
    </r>
    <r>
      <rPr>
        <sz val="9.5"/>
        <color rgb="FF000000"/>
        <rFont val="Arial"/>
        <family val="2"/>
      </rPr>
      <t>and are supported by a robust analysis including a risk matrix.</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6" formatCode="&quot;£&quot;#,##0;[Red]\-&quot;£&quot;#,##0"/>
  </numFmts>
  <fonts count="25" x14ac:knownFonts="1">
    <font>
      <sz val="10"/>
      <name val="Arial"/>
    </font>
    <font>
      <b/>
      <sz val="9"/>
      <name val="Arial"/>
      <family val="2"/>
    </font>
    <font>
      <sz val="9"/>
      <name val="Arial"/>
      <family val="2"/>
    </font>
    <font>
      <b/>
      <sz val="12"/>
      <name val="Arial"/>
      <family val="2"/>
    </font>
    <font>
      <sz val="10"/>
      <name val="Arial"/>
      <family val="2"/>
    </font>
    <font>
      <b/>
      <sz val="10"/>
      <name val="Arial"/>
      <family val="2"/>
    </font>
    <font>
      <b/>
      <sz val="14"/>
      <name val="Arial"/>
      <family val="2"/>
    </font>
    <font>
      <sz val="14"/>
      <name val="Wingdings"/>
      <charset val="2"/>
    </font>
    <font>
      <b/>
      <sz val="11"/>
      <name val="Arial"/>
      <family val="2"/>
    </font>
    <font>
      <sz val="8"/>
      <name val="Wingdings"/>
      <charset val="2"/>
    </font>
    <font>
      <sz val="9.5"/>
      <color rgb="FF000000"/>
      <name val="Arial"/>
      <family val="2"/>
    </font>
    <font>
      <u/>
      <sz val="9.5"/>
      <color rgb="FF000000"/>
      <name val="Arial"/>
      <family val="2"/>
    </font>
    <font>
      <i/>
      <sz val="9.5"/>
      <color rgb="FF000000"/>
      <name val="Arial"/>
      <family val="2"/>
    </font>
    <font>
      <sz val="28"/>
      <color rgb="FF000000"/>
      <name val="Arial"/>
      <family val="2"/>
    </font>
    <font>
      <b/>
      <sz val="10"/>
      <color rgb="FF000000"/>
      <name val="Arial"/>
      <family val="2"/>
    </font>
    <font>
      <sz val="10"/>
      <color rgb="FF000000"/>
      <name val="Arial"/>
      <family val="2"/>
    </font>
    <font>
      <sz val="24"/>
      <name val="Arial"/>
      <family val="2"/>
    </font>
    <font>
      <b/>
      <sz val="9.5"/>
      <color rgb="FF000000"/>
      <name val="Arial"/>
      <family val="2"/>
    </font>
    <font>
      <sz val="12"/>
      <color rgb="FF000000"/>
      <name val="Arial"/>
      <family val="2"/>
    </font>
    <font>
      <u/>
      <sz val="10"/>
      <color theme="10"/>
      <name val="Arial"/>
    </font>
    <font>
      <u/>
      <sz val="9"/>
      <name val="Arial"/>
      <family val="2"/>
    </font>
    <font>
      <b/>
      <sz val="9"/>
      <color rgb="FF000000"/>
      <name val="Arial"/>
    </font>
    <font>
      <sz val="9"/>
      <color rgb="FF000000"/>
      <name val="Arial"/>
    </font>
    <font>
      <sz val="9"/>
      <color rgb="FF000000"/>
      <name val="Arial"/>
      <family val="2"/>
    </font>
    <font>
      <sz val="8"/>
      <name val="Arial"/>
    </font>
  </fonts>
  <fills count="15">
    <fill>
      <patternFill patternType="none"/>
    </fill>
    <fill>
      <patternFill patternType="gray125"/>
    </fill>
    <fill>
      <patternFill patternType="solid">
        <fgColor indexed="43"/>
        <bgColor indexed="64"/>
      </patternFill>
    </fill>
    <fill>
      <patternFill patternType="solid">
        <fgColor indexed="44"/>
        <bgColor indexed="64"/>
      </patternFill>
    </fill>
    <fill>
      <patternFill patternType="solid">
        <fgColor indexed="42"/>
        <bgColor indexed="64"/>
      </patternFill>
    </fill>
    <fill>
      <patternFill patternType="solid">
        <fgColor indexed="9"/>
        <bgColor indexed="64"/>
      </patternFill>
    </fill>
    <fill>
      <patternFill patternType="solid">
        <fgColor indexed="22"/>
        <bgColor indexed="64"/>
      </patternFill>
    </fill>
    <fill>
      <patternFill patternType="solid">
        <fgColor indexed="47"/>
        <bgColor indexed="64"/>
      </patternFill>
    </fill>
    <fill>
      <patternFill patternType="solid">
        <fgColor rgb="FFD9D9D9"/>
        <bgColor indexed="64"/>
      </patternFill>
    </fill>
    <fill>
      <patternFill patternType="solid">
        <fgColor rgb="FFF2F2F2"/>
        <bgColor indexed="64"/>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theme="0" tint="-0.249977111117893"/>
        <bgColor indexed="64"/>
      </patternFill>
    </fill>
    <fill>
      <patternFill patternType="solid">
        <fgColor rgb="FFFFFF00"/>
        <bgColor indexed="64"/>
      </patternFill>
    </fill>
  </fills>
  <borders count="44">
    <border>
      <left/>
      <right/>
      <top/>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bottom style="medium">
        <color indexed="64"/>
      </bottom>
      <diagonal/>
    </border>
    <border>
      <left/>
      <right style="medium">
        <color indexed="64"/>
      </right>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top/>
      <bottom/>
      <diagonal/>
    </border>
    <border>
      <left style="medium">
        <color indexed="64"/>
      </left>
      <right/>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right/>
      <top/>
      <bottom style="medium">
        <color indexed="64"/>
      </bottom>
      <diagonal/>
    </border>
    <border>
      <left/>
      <right style="medium">
        <color indexed="64"/>
      </right>
      <top/>
      <bottom/>
      <diagonal/>
    </border>
    <border>
      <left/>
      <right style="medium">
        <color indexed="64"/>
      </right>
      <top style="medium">
        <color indexed="64"/>
      </top>
      <bottom/>
      <diagonal/>
    </border>
    <border>
      <left style="medium">
        <color indexed="64"/>
      </left>
      <right/>
      <top style="medium">
        <color indexed="64"/>
      </top>
      <bottom/>
      <diagonal/>
    </border>
    <border>
      <left/>
      <right/>
      <top style="medium">
        <color indexed="64"/>
      </top>
      <bottom style="medium">
        <color indexed="64"/>
      </bottom>
      <diagonal/>
    </border>
    <border>
      <left/>
      <right style="thick">
        <color rgb="FFFFFFFF"/>
      </right>
      <top/>
      <bottom/>
      <diagonal/>
    </border>
    <border>
      <left style="medium">
        <color rgb="FF000000"/>
      </left>
      <right style="medium">
        <color rgb="FF000000"/>
      </right>
      <top style="medium">
        <color rgb="FF000000"/>
      </top>
      <bottom/>
      <diagonal/>
    </border>
    <border>
      <left style="medium">
        <color rgb="FF000000"/>
      </left>
      <right style="medium">
        <color rgb="FF000000"/>
      </right>
      <top/>
      <bottom/>
      <diagonal/>
    </border>
    <border>
      <left style="medium">
        <color rgb="FF000000"/>
      </left>
      <right style="medium">
        <color rgb="FF000000"/>
      </right>
      <top/>
      <bottom style="medium">
        <color rgb="FF000000"/>
      </bottom>
      <diagonal/>
    </border>
    <border>
      <left style="medium">
        <color rgb="FF000000"/>
      </left>
      <right style="medium">
        <color rgb="FF000000"/>
      </right>
      <top style="medium">
        <color rgb="FF000000"/>
      </top>
      <bottom style="medium">
        <color rgb="FF000000"/>
      </bottom>
      <diagonal/>
    </border>
    <border>
      <left/>
      <right/>
      <top style="medium">
        <color rgb="FF000000"/>
      </top>
      <bottom/>
      <diagonal/>
    </border>
    <border>
      <left style="medium">
        <color rgb="FF000000"/>
      </left>
      <right/>
      <top style="medium">
        <color rgb="FF000000"/>
      </top>
      <bottom/>
      <diagonal/>
    </border>
    <border>
      <left style="medium">
        <color rgb="FF000000"/>
      </left>
      <right/>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right style="medium">
        <color rgb="FF000000"/>
      </right>
      <top style="medium">
        <color rgb="FF000000"/>
      </top>
      <bottom/>
      <diagonal/>
    </border>
    <border>
      <left/>
      <right style="medium">
        <color rgb="FF000000"/>
      </right>
      <top/>
      <bottom/>
      <diagonal/>
    </border>
    <border>
      <left/>
      <right/>
      <top/>
      <bottom style="medium">
        <color rgb="FF000000"/>
      </bottom>
      <diagonal/>
    </border>
    <border>
      <left/>
      <right style="medium">
        <color rgb="FF000000"/>
      </right>
      <top/>
      <bottom style="medium">
        <color rgb="FF000000"/>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rgb="FF000000"/>
      </left>
      <right style="medium">
        <color rgb="FF000000"/>
      </right>
      <top/>
      <bottom style="medium">
        <color indexed="64"/>
      </bottom>
      <diagonal/>
    </border>
    <border>
      <left style="medium">
        <color indexed="64"/>
      </left>
      <right style="medium">
        <color rgb="FF000000"/>
      </right>
      <top style="medium">
        <color rgb="FF000000"/>
      </top>
      <bottom/>
      <diagonal/>
    </border>
    <border>
      <left style="medium">
        <color indexed="64"/>
      </left>
      <right style="medium">
        <color rgb="FF000000"/>
      </right>
      <top/>
      <bottom/>
      <diagonal/>
    </border>
    <border>
      <left style="medium">
        <color indexed="64"/>
      </left>
      <right style="medium">
        <color rgb="FF000000"/>
      </right>
      <top/>
      <bottom style="medium">
        <color rgb="FF000000"/>
      </bottom>
      <diagonal/>
    </border>
    <border>
      <left style="medium">
        <color indexed="64"/>
      </left>
      <right style="medium">
        <color rgb="FF000000"/>
      </right>
      <top style="medium">
        <color indexed="64"/>
      </top>
      <bottom/>
      <diagonal/>
    </border>
    <border>
      <left style="medium">
        <color indexed="64"/>
      </left>
      <right style="medium">
        <color rgb="FF000000"/>
      </right>
      <top/>
      <bottom style="medium">
        <color indexed="64"/>
      </bottom>
      <diagonal/>
    </border>
    <border>
      <left style="medium">
        <color rgb="FF000000"/>
      </left>
      <right/>
      <top/>
      <bottom/>
      <diagonal/>
    </border>
    <border>
      <left/>
      <right/>
      <top style="medium">
        <color indexed="64"/>
      </top>
      <bottom/>
      <diagonal/>
    </border>
    <border>
      <left/>
      <right style="medium">
        <color indexed="64"/>
      </right>
      <top style="medium">
        <color indexed="64"/>
      </top>
      <bottom style="thin">
        <color indexed="64"/>
      </bottom>
      <diagonal/>
    </border>
    <border>
      <left/>
      <right style="medium">
        <color indexed="64"/>
      </right>
      <top style="thin">
        <color indexed="64"/>
      </top>
      <bottom style="thin">
        <color indexed="64"/>
      </bottom>
      <diagonal/>
    </border>
    <border>
      <left/>
      <right style="medium">
        <color indexed="64"/>
      </right>
      <top style="thin">
        <color indexed="64"/>
      </top>
      <bottom style="medium">
        <color indexed="64"/>
      </bottom>
      <diagonal/>
    </border>
  </borders>
  <cellStyleXfs count="2">
    <xf numFmtId="0" fontId="0" fillId="0" borderId="0"/>
    <xf numFmtId="0" fontId="19" fillId="0" borderId="0" applyNumberFormat="0" applyFill="0" applyBorder="0" applyAlignment="0" applyProtection="0"/>
  </cellStyleXfs>
  <cellXfs count="209">
    <xf numFmtId="0" fontId="0" fillId="0" borderId="0" xfId="0"/>
    <xf numFmtId="0" fontId="1" fillId="2" borderId="1" xfId="0" applyFont="1" applyFill="1" applyBorder="1" applyAlignment="1">
      <alignment vertical="top" wrapText="1"/>
    </xf>
    <xf numFmtId="0" fontId="1" fillId="2" borderId="3" xfId="0" applyFont="1" applyFill="1" applyBorder="1" applyAlignment="1">
      <alignment vertical="top" wrapText="1"/>
    </xf>
    <xf numFmtId="0" fontId="1" fillId="0" borderId="1" xfId="0" applyFont="1" applyBorder="1" applyAlignment="1">
      <alignment horizontal="center" vertical="top" wrapText="1"/>
    </xf>
    <xf numFmtId="0" fontId="2" fillId="0" borderId="3" xfId="0" applyFont="1" applyBorder="1" applyAlignment="1">
      <alignment vertical="top" wrapText="1"/>
    </xf>
    <xf numFmtId="0" fontId="1" fillId="0" borderId="2" xfId="0" applyFont="1" applyBorder="1" applyAlignment="1">
      <alignment horizontal="center" vertical="top" wrapText="1"/>
    </xf>
    <xf numFmtId="0" fontId="2" fillId="0" borderId="6" xfId="0" applyFont="1" applyBorder="1" applyAlignment="1">
      <alignment vertical="top" wrapText="1"/>
    </xf>
    <xf numFmtId="0" fontId="2" fillId="0" borderId="7" xfId="0" applyFont="1" applyBorder="1" applyAlignment="1">
      <alignment vertical="top" wrapText="1"/>
    </xf>
    <xf numFmtId="0" fontId="1" fillId="0" borderId="0" xfId="0" applyFont="1" applyAlignment="1">
      <alignment vertical="top" wrapText="1"/>
    </xf>
    <xf numFmtId="0" fontId="1" fillId="2" borderId="9" xfId="0" applyFont="1" applyFill="1" applyBorder="1" applyAlignment="1">
      <alignment vertical="top" wrapText="1"/>
    </xf>
    <xf numFmtId="0" fontId="1" fillId="0" borderId="11" xfId="0" applyFont="1" applyBorder="1" applyAlignment="1">
      <alignment horizontal="center" vertical="top" wrapText="1"/>
    </xf>
    <xf numFmtId="0" fontId="1" fillId="7" borderId="3" xfId="0" applyFont="1" applyFill="1" applyBorder="1" applyAlignment="1">
      <alignment vertical="top" wrapText="1"/>
    </xf>
    <xf numFmtId="0" fontId="4" fillId="9" borderId="0" xfId="0" applyFont="1" applyFill="1" applyAlignment="1">
      <alignment horizontal="left" vertical="center" wrapText="1"/>
    </xf>
    <xf numFmtId="0" fontId="0" fillId="0" borderId="0" xfId="0" applyAlignment="1">
      <alignment horizontal="left"/>
    </xf>
    <xf numFmtId="0" fontId="6" fillId="0" borderId="0" xfId="0" applyFont="1" applyAlignment="1">
      <alignment horizontal="left"/>
    </xf>
    <xf numFmtId="0" fontId="4" fillId="0" borderId="0" xfId="0" applyFont="1" applyAlignment="1">
      <alignment horizontal="left" vertical="center"/>
    </xf>
    <xf numFmtId="0" fontId="5" fillId="9" borderId="0" xfId="0" applyFont="1" applyFill="1" applyAlignment="1">
      <alignment horizontal="left" vertical="center" wrapText="1"/>
    </xf>
    <xf numFmtId="0" fontId="7" fillId="9" borderId="0" xfId="0" applyFont="1" applyFill="1" applyAlignment="1">
      <alignment horizontal="left" vertical="center"/>
    </xf>
    <xf numFmtId="0" fontId="4" fillId="9" borderId="0" xfId="0" applyFont="1" applyFill="1" applyAlignment="1">
      <alignment horizontal="left" vertical="center"/>
    </xf>
    <xf numFmtId="0" fontId="4" fillId="9" borderId="0" xfId="0" applyFont="1" applyFill="1" applyAlignment="1">
      <alignment horizontal="center" vertical="center" wrapText="1"/>
    </xf>
    <xf numFmtId="0" fontId="9" fillId="9" borderId="0" xfId="0" applyFont="1" applyFill="1" applyAlignment="1">
      <alignment horizontal="right" vertical="center" wrapText="1"/>
    </xf>
    <xf numFmtId="0" fontId="10" fillId="0" borderId="0" xfId="0" applyFont="1"/>
    <xf numFmtId="0" fontId="10" fillId="0" borderId="0" xfId="0" applyFont="1" applyAlignment="1">
      <alignment horizontal="left" vertical="center"/>
    </xf>
    <xf numFmtId="0" fontId="4" fillId="0" borderId="0" xfId="0" applyFont="1" applyAlignment="1">
      <alignment horizontal="left" vertical="center" indent="1" readingOrder="1"/>
    </xf>
    <xf numFmtId="0" fontId="15" fillId="9" borderId="0" xfId="0" applyFont="1" applyFill="1" applyAlignment="1">
      <alignment horizontal="left" vertical="center" wrapText="1"/>
    </xf>
    <xf numFmtId="0" fontId="4" fillId="0" borderId="0" xfId="0" applyFont="1"/>
    <xf numFmtId="0" fontId="18" fillId="0" borderId="0" xfId="0" applyFont="1" applyAlignment="1">
      <alignment horizontal="left" vertical="center" readingOrder="1"/>
    </xf>
    <xf numFmtId="0" fontId="13" fillId="0" borderId="0" xfId="0" applyFont="1" applyAlignment="1">
      <alignment horizontal="left" vertical="center" readingOrder="1"/>
    </xf>
    <xf numFmtId="0" fontId="16" fillId="0" borderId="0" xfId="0" applyFont="1" applyAlignment="1">
      <alignment horizontal="left" vertical="center" indent="4" readingOrder="1"/>
    </xf>
    <xf numFmtId="0" fontId="4" fillId="0" borderId="0" xfId="0" applyFont="1" applyAlignment="1">
      <alignment horizontal="left" vertical="center" wrapText="1"/>
    </xf>
    <xf numFmtId="0" fontId="15" fillId="0" borderId="0" xfId="0" applyFont="1"/>
    <xf numFmtId="0" fontId="4" fillId="0" borderId="0" xfId="0" applyFont="1" applyAlignment="1">
      <alignment horizontal="center" vertical="center" readingOrder="1"/>
    </xf>
    <xf numFmtId="0" fontId="1" fillId="7" borderId="12" xfId="0" applyFont="1" applyFill="1" applyBorder="1" applyAlignment="1">
      <alignment vertical="top" wrapText="1"/>
    </xf>
    <xf numFmtId="0" fontId="2" fillId="0" borderId="0" xfId="0" applyFont="1" applyAlignment="1">
      <alignment horizontal="center" vertical="top" wrapText="1"/>
    </xf>
    <xf numFmtId="0" fontId="2" fillId="0" borderId="0" xfId="0" applyFont="1" applyAlignment="1">
      <alignment vertical="top" wrapText="1"/>
    </xf>
    <xf numFmtId="0" fontId="1" fillId="0" borderId="12" xfId="0" applyFont="1" applyBorder="1" applyAlignment="1">
      <alignment horizontal="center" vertical="top" wrapText="1"/>
    </xf>
    <xf numFmtId="0" fontId="1" fillId="0" borderId="0" xfId="0" applyFont="1" applyAlignment="1">
      <alignment horizontal="center" vertical="top" wrapText="1"/>
    </xf>
    <xf numFmtId="0" fontId="1" fillId="0" borderId="19" xfId="0" applyFont="1" applyBorder="1" applyAlignment="1">
      <alignment horizontal="center" vertical="top" wrapText="1"/>
    </xf>
    <xf numFmtId="0" fontId="1" fillId="2" borderId="19" xfId="0" applyFont="1" applyFill="1" applyBorder="1" applyAlignment="1">
      <alignment vertical="top" wrapText="1"/>
    </xf>
    <xf numFmtId="0" fontId="1" fillId="11" borderId="9" xfId="0" applyFont="1" applyFill="1" applyBorder="1" applyAlignment="1">
      <alignment vertical="top" wrapText="1"/>
    </xf>
    <xf numFmtId="0" fontId="1" fillId="0" borderId="25" xfId="0" applyFont="1" applyBorder="1" applyAlignment="1">
      <alignment horizontal="center" vertical="top" wrapText="1"/>
    </xf>
    <xf numFmtId="0" fontId="1" fillId="0" borderId="26" xfId="0" applyFont="1" applyBorder="1" applyAlignment="1">
      <alignment horizontal="center" vertical="top" wrapText="1"/>
    </xf>
    <xf numFmtId="0" fontId="2" fillId="10" borderId="0" xfId="0" applyFont="1" applyFill="1" applyAlignment="1">
      <alignment horizontal="center" vertical="top" wrapText="1"/>
    </xf>
    <xf numFmtId="0" fontId="2" fillId="0" borderId="33" xfId="0" applyFont="1" applyBorder="1" applyAlignment="1">
      <alignment vertical="top" wrapText="1"/>
    </xf>
    <xf numFmtId="0" fontId="1" fillId="2" borderId="3" xfId="0" applyFont="1" applyFill="1" applyBorder="1" applyAlignment="1">
      <alignment horizontal="left" vertical="top" wrapText="1"/>
    </xf>
    <xf numFmtId="0" fontId="1" fillId="0" borderId="0" xfId="0" applyFont="1" applyAlignment="1">
      <alignment horizontal="left" vertical="top" wrapText="1"/>
    </xf>
    <xf numFmtId="0" fontId="1" fillId="2" borderId="9" xfId="0" applyFont="1" applyFill="1" applyBorder="1" applyAlignment="1">
      <alignment horizontal="left" vertical="top" wrapText="1"/>
    </xf>
    <xf numFmtId="0" fontId="1" fillId="11" borderId="12" xfId="0" applyFont="1" applyFill="1" applyBorder="1" applyAlignment="1">
      <alignment horizontal="left" vertical="top" wrapText="1"/>
    </xf>
    <xf numFmtId="0" fontId="1" fillId="2" borderId="0" xfId="0" applyFont="1" applyFill="1" applyAlignment="1">
      <alignment horizontal="left" vertical="top" wrapText="1"/>
    </xf>
    <xf numFmtId="0" fontId="2" fillId="0" borderId="0" xfId="0" applyFont="1" applyAlignment="1">
      <alignment horizontal="left" vertical="top"/>
    </xf>
    <xf numFmtId="0" fontId="2" fillId="0" borderId="0" xfId="0" applyFont="1" applyAlignment="1">
      <alignment horizontal="left" vertical="top" wrapText="1"/>
    </xf>
    <xf numFmtId="0" fontId="2" fillId="0" borderId="3" xfId="0" applyFont="1" applyBorder="1" applyAlignment="1">
      <alignment horizontal="left" vertical="top" wrapText="1"/>
    </xf>
    <xf numFmtId="0" fontId="1" fillId="2" borderId="1" xfId="0" applyFont="1" applyFill="1" applyBorder="1" applyAlignment="1">
      <alignment horizontal="left" vertical="top" wrapText="1"/>
    </xf>
    <xf numFmtId="0" fontId="1" fillId="3" borderId="5" xfId="0" applyFont="1" applyFill="1" applyBorder="1" applyAlignment="1">
      <alignment horizontal="left" vertical="top" wrapText="1"/>
    </xf>
    <xf numFmtId="0" fontId="1" fillId="3" borderId="4" xfId="0" applyFont="1" applyFill="1" applyBorder="1" applyAlignment="1">
      <alignment horizontal="left" vertical="top" wrapText="1"/>
    </xf>
    <xf numFmtId="0" fontId="1" fillId="3" borderId="2" xfId="0" applyFont="1" applyFill="1" applyBorder="1" applyAlignment="1">
      <alignment horizontal="left" vertical="top" wrapText="1"/>
    </xf>
    <xf numFmtId="0" fontId="1" fillId="4" borderId="3" xfId="0" applyFont="1" applyFill="1" applyBorder="1" applyAlignment="1">
      <alignment horizontal="left" vertical="top" wrapText="1"/>
    </xf>
    <xf numFmtId="0" fontId="2" fillId="6" borderId="1" xfId="0" applyFont="1" applyFill="1" applyBorder="1" applyAlignment="1">
      <alignment horizontal="left" vertical="top" wrapText="1"/>
    </xf>
    <xf numFmtId="0" fontId="2" fillId="0" borderId="1" xfId="0" applyFont="1" applyBorder="1" applyAlignment="1">
      <alignment horizontal="left" vertical="top" wrapText="1"/>
    </xf>
    <xf numFmtId="0" fontId="1" fillId="4" borderId="9" xfId="0" applyFont="1" applyFill="1" applyBorder="1" applyAlignment="1">
      <alignment horizontal="left" vertical="top" wrapText="1"/>
    </xf>
    <xf numFmtId="0" fontId="2" fillId="0" borderId="14" xfId="0" applyFont="1" applyBorder="1" applyAlignment="1">
      <alignment horizontal="left" vertical="top" wrapText="1"/>
    </xf>
    <xf numFmtId="0" fontId="2" fillId="0" borderId="9" xfId="0" applyFont="1" applyBorder="1" applyAlignment="1">
      <alignment horizontal="left" vertical="top" wrapText="1"/>
    </xf>
    <xf numFmtId="9" fontId="2" fillId="0" borderId="3" xfId="0" applyNumberFormat="1" applyFont="1" applyBorder="1" applyAlignment="1">
      <alignment horizontal="left" vertical="top" wrapText="1"/>
    </xf>
    <xf numFmtId="0" fontId="2" fillId="6" borderId="4" xfId="0" applyFont="1" applyFill="1" applyBorder="1" applyAlignment="1">
      <alignment horizontal="left" vertical="top" wrapText="1"/>
    </xf>
    <xf numFmtId="0" fontId="2" fillId="0" borderId="4" xfId="0" applyFont="1" applyBorder="1" applyAlignment="1">
      <alignment horizontal="left" vertical="top" wrapText="1"/>
    </xf>
    <xf numFmtId="0" fontId="2" fillId="6" borderId="12" xfId="0" applyFont="1" applyFill="1" applyBorder="1" applyAlignment="1">
      <alignment horizontal="left" vertical="top" wrapText="1"/>
    </xf>
    <xf numFmtId="0" fontId="2" fillId="6" borderId="0" xfId="0" applyFont="1" applyFill="1" applyAlignment="1">
      <alignment horizontal="left" vertical="top" wrapText="1"/>
    </xf>
    <xf numFmtId="6" fontId="2" fillId="0" borderId="3" xfId="0" applyNumberFormat="1" applyFont="1" applyBorder="1" applyAlignment="1">
      <alignment horizontal="left" vertical="top" wrapText="1"/>
    </xf>
    <xf numFmtId="0" fontId="1" fillId="0" borderId="0" xfId="0" applyFont="1" applyAlignment="1">
      <alignment horizontal="left" vertical="top"/>
    </xf>
    <xf numFmtId="0" fontId="2" fillId="0" borderId="0" xfId="0" applyFont="1" applyAlignment="1">
      <alignment vertical="top"/>
    </xf>
    <xf numFmtId="0" fontId="2" fillId="0" borderId="1" xfId="0" applyFont="1" applyBorder="1" applyAlignment="1">
      <alignment vertical="top"/>
    </xf>
    <xf numFmtId="0" fontId="20" fillId="0" borderId="0" xfId="1" applyFont="1" applyAlignment="1">
      <alignment horizontal="left" vertical="top"/>
    </xf>
    <xf numFmtId="0" fontId="2" fillId="0" borderId="0" xfId="0" applyFont="1" applyAlignment="1">
      <alignment horizontal="left" vertical="top" wrapText="1" readingOrder="1"/>
    </xf>
    <xf numFmtId="0" fontId="1" fillId="3" borderId="1" xfId="0" applyFont="1" applyFill="1" applyBorder="1" applyAlignment="1">
      <alignment horizontal="left" vertical="top" wrapText="1"/>
    </xf>
    <xf numFmtId="17" fontId="1" fillId="4" borderId="3" xfId="0" applyNumberFormat="1" applyFont="1" applyFill="1" applyBorder="1" applyAlignment="1">
      <alignment horizontal="left" vertical="top" wrapText="1"/>
    </xf>
    <xf numFmtId="0" fontId="1" fillId="2" borderId="3" xfId="0" applyFont="1" applyFill="1" applyBorder="1" applyAlignment="1">
      <alignment horizontal="left" vertical="top" wrapText="1" indent="1"/>
    </xf>
    <xf numFmtId="0" fontId="2" fillId="13" borderId="3" xfId="0" applyFont="1" applyFill="1" applyBorder="1" applyAlignment="1">
      <alignment horizontal="left" vertical="top" wrapText="1"/>
    </xf>
    <xf numFmtId="17" fontId="1" fillId="4" borderId="1" xfId="0" applyNumberFormat="1" applyFont="1" applyFill="1" applyBorder="1" applyAlignment="1">
      <alignment horizontal="left" vertical="top" wrapText="1"/>
    </xf>
    <xf numFmtId="17" fontId="1" fillId="4" borderId="9" xfId="0" applyNumberFormat="1" applyFont="1" applyFill="1" applyBorder="1" applyAlignment="1">
      <alignment horizontal="left" vertical="top" wrapText="1"/>
    </xf>
    <xf numFmtId="0" fontId="1" fillId="7" borderId="26" xfId="0" applyFont="1" applyFill="1" applyBorder="1" applyAlignment="1">
      <alignment vertical="top" wrapText="1"/>
    </xf>
    <xf numFmtId="0" fontId="2" fillId="12" borderId="1" xfId="0" applyFont="1" applyFill="1" applyBorder="1" applyAlignment="1">
      <alignment horizontal="left" vertical="top"/>
    </xf>
    <xf numFmtId="17" fontId="1" fillId="0" borderId="0" xfId="0" applyNumberFormat="1" applyFont="1" applyAlignment="1">
      <alignment horizontal="left" vertical="top" wrapText="1"/>
    </xf>
    <xf numFmtId="17" fontId="1" fillId="0" borderId="1" xfId="0" applyNumberFormat="1" applyFont="1" applyBorder="1" applyAlignment="1">
      <alignment horizontal="left" vertical="top" wrapText="1"/>
    </xf>
    <xf numFmtId="0" fontId="1" fillId="13" borderId="0" xfId="0" applyFont="1" applyFill="1" applyAlignment="1">
      <alignment horizontal="left" vertical="top" wrapText="1"/>
    </xf>
    <xf numFmtId="0" fontId="1" fillId="0" borderId="9" xfId="0" applyFont="1" applyBorder="1" applyAlignment="1">
      <alignment horizontal="center" vertical="top" wrapText="1"/>
    </xf>
    <xf numFmtId="0" fontId="1" fillId="0" borderId="3" xfId="0" applyFont="1" applyBorder="1" applyAlignment="1">
      <alignment horizontal="center" vertical="top" wrapText="1"/>
    </xf>
    <xf numFmtId="0" fontId="1" fillId="2" borderId="12" xfId="0" applyFont="1" applyFill="1" applyBorder="1" applyAlignment="1">
      <alignment horizontal="left" vertical="top" wrapText="1"/>
    </xf>
    <xf numFmtId="0" fontId="2" fillId="0" borderId="10" xfId="0" applyFont="1" applyBorder="1" applyAlignment="1">
      <alignment vertical="top" wrapText="1"/>
    </xf>
    <xf numFmtId="0" fontId="1" fillId="2" borderId="11" xfId="0" applyFont="1" applyFill="1" applyBorder="1" applyAlignment="1">
      <alignment horizontal="left" vertical="top" wrapText="1"/>
    </xf>
    <xf numFmtId="0" fontId="1" fillId="7" borderId="1" xfId="0" applyFont="1" applyFill="1" applyBorder="1" applyAlignment="1">
      <alignment vertical="top" wrapText="1"/>
    </xf>
    <xf numFmtId="0" fontId="2" fillId="0" borderId="8" xfId="0" applyFont="1" applyBorder="1" applyAlignment="1">
      <alignment horizontal="left" vertical="top" wrapText="1"/>
    </xf>
    <xf numFmtId="9" fontId="2" fillId="0" borderId="1" xfId="0" applyNumberFormat="1" applyFont="1" applyBorder="1" applyAlignment="1">
      <alignment horizontal="left" vertical="top" wrapText="1"/>
    </xf>
    <xf numFmtId="9" fontId="2" fillId="13" borderId="3" xfId="0" applyNumberFormat="1" applyFont="1" applyFill="1" applyBorder="1" applyAlignment="1">
      <alignment horizontal="left" vertical="top" wrapText="1"/>
    </xf>
    <xf numFmtId="0" fontId="2" fillId="14" borderId="3" xfId="0" applyFont="1" applyFill="1" applyBorder="1" applyAlignment="1">
      <alignment horizontal="left" vertical="top" wrapText="1"/>
    </xf>
    <xf numFmtId="0" fontId="1" fillId="7" borderId="40" xfId="0" applyFont="1" applyFill="1" applyBorder="1" applyAlignment="1">
      <alignment vertical="top" wrapText="1"/>
    </xf>
    <xf numFmtId="0" fontId="1" fillId="7" borderId="20" xfId="0" applyFont="1" applyFill="1" applyBorder="1" applyAlignment="1">
      <alignment vertical="top" wrapText="1"/>
    </xf>
    <xf numFmtId="9" fontId="2" fillId="14" borderId="3" xfId="0" applyNumberFormat="1" applyFont="1" applyFill="1" applyBorder="1" applyAlignment="1">
      <alignment horizontal="left" vertical="top" wrapText="1"/>
    </xf>
    <xf numFmtId="0" fontId="2" fillId="0" borderId="10" xfId="0" applyFont="1" applyBorder="1" applyAlignment="1">
      <alignment horizontal="left" vertical="top" wrapText="1"/>
    </xf>
    <xf numFmtId="0" fontId="2" fillId="0" borderId="13" xfId="0" applyFont="1" applyBorder="1" applyAlignment="1">
      <alignment horizontal="left" vertical="top" wrapText="1"/>
    </xf>
    <xf numFmtId="17" fontId="1" fillId="4" borderId="10" xfId="0" applyNumberFormat="1" applyFont="1" applyFill="1" applyBorder="1" applyAlignment="1">
      <alignment horizontal="left" vertical="top" wrapText="1"/>
    </xf>
    <xf numFmtId="9" fontId="2" fillId="0" borderId="10" xfId="0" applyNumberFormat="1" applyFont="1" applyBorder="1" applyAlignment="1">
      <alignment horizontal="left" vertical="top" wrapText="1"/>
    </xf>
    <xf numFmtId="16" fontId="2" fillId="0" borderId="3" xfId="0" applyNumberFormat="1" applyFont="1" applyBorder="1" applyAlignment="1">
      <alignment horizontal="left" vertical="top" wrapText="1"/>
    </xf>
    <xf numFmtId="0" fontId="2" fillId="5" borderId="0" xfId="0" applyFont="1" applyFill="1" applyAlignment="1">
      <alignment horizontal="left" vertical="top" wrapText="1"/>
    </xf>
    <xf numFmtId="0" fontId="2" fillId="0" borderId="4" xfId="0" applyFont="1" applyBorder="1" applyAlignment="1">
      <alignment vertical="top" wrapText="1"/>
    </xf>
    <xf numFmtId="0" fontId="2" fillId="0" borderId="5" xfId="0" applyFont="1" applyBorder="1" applyAlignment="1">
      <alignment vertical="top" wrapText="1"/>
    </xf>
    <xf numFmtId="0" fontId="1" fillId="0" borderId="4" xfId="0" applyFont="1" applyBorder="1" applyAlignment="1">
      <alignment horizontal="center" vertical="top" wrapText="1"/>
    </xf>
    <xf numFmtId="0" fontId="1" fillId="11" borderId="1" xfId="0" applyFont="1" applyFill="1" applyBorder="1" applyAlignment="1">
      <alignment horizontal="left" vertical="top" wrapText="1"/>
    </xf>
    <xf numFmtId="0" fontId="2" fillId="0" borderId="2" xfId="0" applyFont="1" applyBorder="1" applyAlignment="1">
      <alignment vertical="top" wrapText="1"/>
    </xf>
    <xf numFmtId="9" fontId="2" fillId="12" borderId="3" xfId="0" applyNumberFormat="1" applyFont="1" applyFill="1" applyBorder="1" applyAlignment="1">
      <alignment horizontal="left" vertical="top" wrapText="1"/>
    </xf>
    <xf numFmtId="0" fontId="2" fillId="0" borderId="33" xfId="0" applyFont="1" applyBorder="1" applyAlignment="1">
      <alignment horizontal="center" vertical="top" wrapText="1"/>
    </xf>
    <xf numFmtId="0" fontId="2" fillId="10" borderId="4" xfId="0" applyFont="1" applyFill="1" applyBorder="1" applyAlignment="1">
      <alignment horizontal="center" vertical="top" wrapText="1"/>
    </xf>
    <xf numFmtId="0" fontId="2" fillId="10" borderId="5" xfId="0" applyFont="1" applyFill="1" applyBorder="1" applyAlignment="1">
      <alignment horizontal="center" vertical="top" wrapText="1"/>
    </xf>
    <xf numFmtId="0" fontId="2" fillId="10" borderId="2" xfId="0" applyFont="1" applyFill="1" applyBorder="1" applyAlignment="1">
      <alignment horizontal="center" vertical="top" wrapText="1"/>
    </xf>
    <xf numFmtId="0" fontId="2" fillId="0" borderId="21" xfId="0" applyFont="1" applyBorder="1" applyAlignment="1">
      <alignment horizontal="center" vertical="top" wrapText="1"/>
    </xf>
    <xf numFmtId="0" fontId="2" fillId="0" borderId="39" xfId="0" applyFont="1" applyBorder="1" applyAlignment="1">
      <alignment horizontal="center" vertical="top" wrapText="1"/>
    </xf>
    <xf numFmtId="0" fontId="2" fillId="0" borderId="17" xfId="0" applyFont="1" applyBorder="1" applyAlignment="1">
      <alignment horizontal="center" vertical="top" wrapText="1"/>
    </xf>
    <xf numFmtId="0" fontId="2" fillId="0" borderId="22" xfId="0" applyFont="1" applyBorder="1" applyAlignment="1">
      <alignment horizontal="center" vertical="top" wrapText="1"/>
    </xf>
    <xf numFmtId="0" fontId="1" fillId="4" borderId="20" xfId="0" applyFont="1" applyFill="1" applyBorder="1" applyAlignment="1">
      <alignment horizontal="left" vertical="top" wrapText="1"/>
    </xf>
    <xf numFmtId="0" fontId="1" fillId="4" borderId="0" xfId="0" applyFont="1" applyFill="1" applyAlignment="1">
      <alignment horizontal="left" vertical="top" wrapText="1"/>
    </xf>
    <xf numFmtId="0" fontId="2" fillId="0" borderId="24" xfId="0" applyFont="1" applyBorder="1" applyAlignment="1">
      <alignment horizontal="left" vertical="top" wrapText="1"/>
    </xf>
    <xf numFmtId="0" fontId="1" fillId="4" borderId="23" xfId="0" applyFont="1" applyFill="1" applyBorder="1" applyAlignment="1">
      <alignment horizontal="left" vertical="top" wrapText="1"/>
    </xf>
    <xf numFmtId="0" fontId="1" fillId="4" borderId="24" xfId="0" applyFont="1" applyFill="1" applyBorder="1" applyAlignment="1">
      <alignment horizontal="left" vertical="top" wrapText="1"/>
    </xf>
    <xf numFmtId="0" fontId="2" fillId="0" borderId="22" xfId="0" applyFont="1" applyBorder="1" applyAlignment="1">
      <alignment horizontal="left" vertical="top" wrapText="1"/>
    </xf>
    <xf numFmtId="0" fontId="2" fillId="0" borderId="28" xfId="0" applyFont="1" applyBorder="1" applyAlignment="1">
      <alignment horizontal="left" vertical="top" wrapText="1"/>
    </xf>
    <xf numFmtId="0" fontId="2" fillId="0" borderId="30" xfId="0" applyFont="1" applyBorder="1" applyAlignment="1">
      <alignment horizontal="left" vertical="top" wrapText="1" readingOrder="1"/>
    </xf>
    <xf numFmtId="0" fontId="2" fillId="0" borderId="31" xfId="0" applyFont="1" applyBorder="1" applyAlignment="1">
      <alignment horizontal="left" vertical="top" wrapText="1" readingOrder="1"/>
    </xf>
    <xf numFmtId="0" fontId="2" fillId="0" borderId="32" xfId="0" applyFont="1" applyBorder="1" applyAlignment="1">
      <alignment horizontal="left" vertical="top" wrapText="1" readingOrder="1"/>
    </xf>
    <xf numFmtId="0" fontId="2" fillId="5" borderId="12" xfId="0" applyFont="1" applyFill="1" applyBorder="1" applyAlignment="1">
      <alignment horizontal="left" vertical="top" wrapText="1"/>
    </xf>
    <xf numFmtId="0" fontId="2" fillId="5" borderId="11" xfId="0" applyFont="1" applyFill="1" applyBorder="1" applyAlignment="1">
      <alignment horizontal="left" vertical="top" wrapText="1"/>
    </xf>
    <xf numFmtId="0" fontId="2" fillId="5" borderId="3" xfId="0" applyFont="1" applyFill="1" applyBorder="1" applyAlignment="1">
      <alignment horizontal="left" vertical="top" wrapText="1"/>
    </xf>
    <xf numFmtId="0" fontId="1" fillId="4" borderId="21" xfId="0" applyFont="1" applyFill="1" applyBorder="1" applyAlignment="1">
      <alignment horizontal="left" vertical="top" wrapText="1"/>
    </xf>
    <xf numFmtId="0" fontId="2" fillId="0" borderId="23" xfId="0" applyFont="1" applyBorder="1" applyAlignment="1">
      <alignment horizontal="left" vertical="top" wrapText="1"/>
    </xf>
    <xf numFmtId="0" fontId="2" fillId="0" borderId="12" xfId="0" applyFont="1" applyBorder="1" applyAlignment="1">
      <alignment horizontal="left" vertical="top" wrapText="1"/>
    </xf>
    <xf numFmtId="0" fontId="2" fillId="0" borderId="11" xfId="0" applyFont="1" applyBorder="1" applyAlignment="1">
      <alignment horizontal="left" vertical="top" wrapText="1"/>
    </xf>
    <xf numFmtId="0" fontId="2" fillId="0" borderId="3" xfId="0" applyFont="1" applyBorder="1" applyAlignment="1">
      <alignment horizontal="left" vertical="top" wrapText="1"/>
    </xf>
    <xf numFmtId="0" fontId="2" fillId="5" borderId="4" xfId="0" applyFont="1" applyFill="1" applyBorder="1" applyAlignment="1">
      <alignment horizontal="center" vertical="top" wrapText="1"/>
    </xf>
    <xf numFmtId="0" fontId="2" fillId="5" borderId="5" xfId="0" applyFont="1" applyFill="1" applyBorder="1" applyAlignment="1">
      <alignment horizontal="center" vertical="top" wrapText="1"/>
    </xf>
    <xf numFmtId="0" fontId="2" fillId="5" borderId="2" xfId="0" applyFont="1" applyFill="1" applyBorder="1" applyAlignment="1">
      <alignment horizontal="center" vertical="top" wrapText="1"/>
    </xf>
    <xf numFmtId="0" fontId="2" fillId="0" borderId="4" xfId="0" applyFont="1" applyBorder="1" applyAlignment="1">
      <alignment horizontal="center" vertical="top" wrapText="1" readingOrder="1"/>
    </xf>
    <xf numFmtId="0" fontId="2" fillId="0" borderId="5" xfId="0" applyFont="1" applyBorder="1" applyAlignment="1">
      <alignment horizontal="center" vertical="top" wrapText="1" readingOrder="1"/>
    </xf>
    <xf numFmtId="0" fontId="2" fillId="0" borderId="2" xfId="0" applyFont="1" applyBorder="1" applyAlignment="1">
      <alignment horizontal="center" vertical="top" wrapText="1" readingOrder="1"/>
    </xf>
    <xf numFmtId="0" fontId="2" fillId="0" borderId="4" xfId="0" applyFont="1" applyBorder="1" applyAlignment="1">
      <alignment horizontal="left" vertical="top" wrapText="1" readingOrder="1"/>
    </xf>
    <xf numFmtId="0" fontId="2" fillId="0" borderId="5" xfId="0" applyFont="1" applyBorder="1" applyAlignment="1">
      <alignment horizontal="left" vertical="top" wrapText="1" readingOrder="1"/>
    </xf>
    <xf numFmtId="0" fontId="2" fillId="0" borderId="2" xfId="0" applyFont="1" applyBorder="1" applyAlignment="1">
      <alignment horizontal="left" vertical="top" wrapText="1" readingOrder="1"/>
    </xf>
    <xf numFmtId="0" fontId="21" fillId="0" borderId="4" xfId="0" applyFont="1" applyBorder="1" applyAlignment="1">
      <alignment horizontal="center" vertical="top" wrapText="1"/>
    </xf>
    <xf numFmtId="0" fontId="1" fillId="0" borderId="5" xfId="0" applyFont="1" applyBorder="1" applyAlignment="1">
      <alignment horizontal="center" vertical="top" wrapText="1"/>
    </xf>
    <xf numFmtId="0" fontId="1" fillId="0" borderId="2" xfId="0" applyFont="1" applyBorder="1" applyAlignment="1">
      <alignment horizontal="center" vertical="top" wrapText="1"/>
    </xf>
    <xf numFmtId="0" fontId="1" fillId="12" borderId="8" xfId="0" applyFont="1" applyFill="1" applyBorder="1" applyAlignment="1">
      <alignment vertical="top" wrapText="1"/>
    </xf>
    <xf numFmtId="0" fontId="1" fillId="12" borderId="14" xfId="0" applyFont="1" applyFill="1" applyBorder="1" applyAlignment="1">
      <alignment vertical="top" wrapText="1"/>
    </xf>
    <xf numFmtId="0" fontId="1" fillId="12" borderId="9" xfId="0" applyFont="1" applyFill="1" applyBorder="1" applyAlignment="1">
      <alignment vertical="top" wrapText="1"/>
    </xf>
    <xf numFmtId="0" fontId="1" fillId="4" borderId="8" xfId="0" applyFont="1" applyFill="1" applyBorder="1" applyAlignment="1">
      <alignment horizontal="left" vertical="top" wrapText="1"/>
    </xf>
    <xf numFmtId="0" fontId="1" fillId="4" borderId="14" xfId="0" applyFont="1" applyFill="1" applyBorder="1" applyAlignment="1">
      <alignment horizontal="left" vertical="top" wrapText="1"/>
    </xf>
    <xf numFmtId="0" fontId="2" fillId="0" borderId="8" xfId="0" applyFont="1" applyBorder="1" applyAlignment="1">
      <alignment horizontal="left" vertical="top" wrapText="1"/>
    </xf>
    <xf numFmtId="0" fontId="2" fillId="0" borderId="14" xfId="0" applyFont="1" applyBorder="1" applyAlignment="1">
      <alignment horizontal="left" vertical="top" wrapText="1"/>
    </xf>
    <xf numFmtId="0" fontId="2" fillId="0" borderId="4" xfId="0" applyFont="1" applyBorder="1" applyAlignment="1">
      <alignment horizontal="left" vertical="top" wrapText="1"/>
    </xf>
    <xf numFmtId="0" fontId="2" fillId="0" borderId="2" xfId="0" applyFont="1" applyBorder="1" applyAlignment="1">
      <alignment horizontal="left" vertical="top" wrapText="1"/>
    </xf>
    <xf numFmtId="0" fontId="1" fillId="0" borderId="4" xfId="0" applyFont="1" applyBorder="1" applyAlignment="1">
      <alignment horizontal="center" vertical="top" wrapText="1"/>
    </xf>
    <xf numFmtId="0" fontId="2" fillId="0" borderId="4" xfId="0" applyFont="1" applyBorder="1" applyAlignment="1">
      <alignment horizontal="center" vertical="top" wrapText="1"/>
    </xf>
    <xf numFmtId="0" fontId="2" fillId="0" borderId="2" xfId="0" applyFont="1" applyBorder="1" applyAlignment="1">
      <alignment horizontal="center" vertical="top" wrapText="1"/>
    </xf>
    <xf numFmtId="0" fontId="2" fillId="0" borderId="5" xfId="0" applyFont="1" applyBorder="1" applyAlignment="1">
      <alignment horizontal="left" vertical="top" wrapText="1"/>
    </xf>
    <xf numFmtId="0" fontId="2" fillId="0" borderId="16" xfId="0" applyFont="1" applyBorder="1" applyAlignment="1">
      <alignment horizontal="center" vertical="top" wrapText="1"/>
    </xf>
    <xf numFmtId="0" fontId="2" fillId="0" borderId="18" xfId="0" applyFont="1" applyBorder="1" applyAlignment="1">
      <alignment horizontal="center" vertical="top" wrapText="1"/>
    </xf>
    <xf numFmtId="0" fontId="2" fillId="5" borderId="16" xfId="0" applyFont="1" applyFill="1" applyBorder="1" applyAlignment="1">
      <alignment horizontal="left" vertical="top" wrapText="1"/>
    </xf>
    <xf numFmtId="0" fontId="2" fillId="5" borderId="17" xfId="0" applyFont="1" applyFill="1" applyBorder="1" applyAlignment="1">
      <alignment horizontal="left" vertical="top" wrapText="1"/>
    </xf>
    <xf numFmtId="0" fontId="2" fillId="5" borderId="18" xfId="0" applyFont="1" applyFill="1" applyBorder="1" applyAlignment="1">
      <alignment horizontal="left" vertical="top" wrapText="1"/>
    </xf>
    <xf numFmtId="0" fontId="1" fillId="5" borderId="16" xfId="0" applyFont="1" applyFill="1" applyBorder="1" applyAlignment="1">
      <alignment horizontal="left" vertical="top" wrapText="1"/>
    </xf>
    <xf numFmtId="0" fontId="1" fillId="5" borderId="17" xfId="0" applyFont="1" applyFill="1" applyBorder="1" applyAlignment="1">
      <alignment horizontal="left" vertical="top" wrapText="1"/>
    </xf>
    <xf numFmtId="0" fontId="1" fillId="5" borderId="18" xfId="0" applyFont="1" applyFill="1" applyBorder="1" applyAlignment="1">
      <alignment horizontal="left" vertical="top" wrapText="1"/>
    </xf>
    <xf numFmtId="0" fontId="1" fillId="0" borderId="16" xfId="0" applyFont="1" applyBorder="1" applyAlignment="1">
      <alignment horizontal="center" vertical="top" wrapText="1"/>
    </xf>
    <xf numFmtId="0" fontId="1" fillId="0" borderId="18" xfId="0" applyFont="1" applyBorder="1" applyAlignment="1">
      <alignment horizontal="center" vertical="top" wrapText="1"/>
    </xf>
    <xf numFmtId="0" fontId="2" fillId="0" borderId="33" xfId="0" applyFont="1" applyBorder="1" applyAlignment="1">
      <alignment horizontal="center" vertical="top" wrapText="1"/>
    </xf>
    <xf numFmtId="0" fontId="2" fillId="0" borderId="16" xfId="0" applyFont="1" applyBorder="1" applyAlignment="1">
      <alignment horizontal="left" vertical="top" wrapText="1" readingOrder="1"/>
    </xf>
    <xf numFmtId="0" fontId="2" fillId="0" borderId="17" xfId="0" applyFont="1" applyBorder="1" applyAlignment="1">
      <alignment horizontal="left" vertical="top" wrapText="1" readingOrder="1"/>
    </xf>
    <xf numFmtId="9" fontId="2" fillId="0" borderId="4" xfId="0" applyNumberFormat="1" applyFont="1" applyBorder="1" applyAlignment="1">
      <alignment horizontal="left" vertical="top" readingOrder="1"/>
    </xf>
    <xf numFmtId="0" fontId="2" fillId="0" borderId="5" xfId="0" applyFont="1" applyBorder="1" applyAlignment="1">
      <alignment horizontal="left" vertical="top" readingOrder="1"/>
    </xf>
    <xf numFmtId="0" fontId="2" fillId="0" borderId="2" xfId="0" applyFont="1" applyBorder="1" applyAlignment="1">
      <alignment horizontal="left" vertical="top" readingOrder="1"/>
    </xf>
    <xf numFmtId="0" fontId="2" fillId="0" borderId="33" xfId="0" applyFont="1" applyBorder="1" applyAlignment="1">
      <alignment horizontal="left" vertical="top" wrapText="1" readingOrder="1"/>
    </xf>
    <xf numFmtId="0" fontId="2" fillId="5" borderId="26" xfId="0" applyFont="1" applyFill="1" applyBorder="1" applyAlignment="1">
      <alignment horizontal="left" vertical="top" wrapText="1"/>
    </xf>
    <xf numFmtId="0" fontId="2" fillId="5" borderId="27" xfId="0" applyFont="1" applyFill="1" applyBorder="1" applyAlignment="1">
      <alignment horizontal="left" vertical="top" wrapText="1"/>
    </xf>
    <xf numFmtId="0" fontId="2" fillId="5" borderId="29" xfId="0" applyFont="1" applyFill="1" applyBorder="1" applyAlignment="1">
      <alignment horizontal="left" vertical="top" wrapText="1"/>
    </xf>
    <xf numFmtId="0" fontId="2" fillId="0" borderId="17" xfId="0" applyFont="1" applyBorder="1" applyAlignment="1">
      <alignment horizontal="left" vertical="top" readingOrder="1"/>
    </xf>
    <xf numFmtId="0" fontId="2" fillId="0" borderId="18" xfId="0" applyFont="1" applyBorder="1" applyAlignment="1">
      <alignment horizontal="left" vertical="top" readingOrder="1"/>
    </xf>
    <xf numFmtId="9" fontId="2" fillId="5" borderId="37" xfId="0" applyNumberFormat="1" applyFont="1" applyFill="1" applyBorder="1" applyAlignment="1">
      <alignment horizontal="left" vertical="top" wrapText="1"/>
    </xf>
    <xf numFmtId="0" fontId="2" fillId="5" borderId="35" xfId="0" applyFont="1" applyFill="1" applyBorder="1" applyAlignment="1">
      <alignment horizontal="left" vertical="top" wrapText="1"/>
    </xf>
    <xf numFmtId="0" fontId="2" fillId="5" borderId="38" xfId="0" applyFont="1" applyFill="1" applyBorder="1" applyAlignment="1">
      <alignment horizontal="left" vertical="top" wrapText="1"/>
    </xf>
    <xf numFmtId="0" fontId="2" fillId="5" borderId="4" xfId="0" applyFont="1" applyFill="1" applyBorder="1" applyAlignment="1">
      <alignment horizontal="left" vertical="top" wrapText="1"/>
    </xf>
    <xf numFmtId="0" fontId="2" fillId="5" borderId="5" xfId="0" applyFont="1" applyFill="1" applyBorder="1" applyAlignment="1">
      <alignment horizontal="left" vertical="top" wrapText="1"/>
    </xf>
    <xf numFmtId="0" fontId="2" fillId="5" borderId="2" xfId="0" applyFont="1" applyFill="1" applyBorder="1" applyAlignment="1">
      <alignment horizontal="left" vertical="top" wrapText="1"/>
    </xf>
    <xf numFmtId="0" fontId="1" fillId="11" borderId="0" xfId="0" applyFont="1" applyFill="1" applyAlignment="1">
      <alignment horizontal="center" vertical="center" wrapText="1"/>
    </xf>
    <xf numFmtId="0" fontId="2" fillId="0" borderId="41" xfId="0" applyFont="1" applyBorder="1" applyAlignment="1">
      <alignment horizontal="left" vertical="top" wrapText="1"/>
    </xf>
    <xf numFmtId="0" fontId="2" fillId="0" borderId="42" xfId="0" applyFont="1" applyBorder="1" applyAlignment="1">
      <alignment horizontal="left" vertical="top" wrapText="1"/>
    </xf>
    <xf numFmtId="0" fontId="2" fillId="0" borderId="43" xfId="0" applyFont="1" applyBorder="1" applyAlignment="1">
      <alignment horizontal="left" vertical="top" wrapText="1"/>
    </xf>
    <xf numFmtId="0" fontId="2" fillId="0" borderId="18" xfId="0" applyFont="1" applyBorder="1" applyAlignment="1">
      <alignment horizontal="left" vertical="top" wrapText="1" readingOrder="1"/>
    </xf>
    <xf numFmtId="0" fontId="2" fillId="5" borderId="34" xfId="0" applyFont="1" applyFill="1" applyBorder="1" applyAlignment="1">
      <alignment horizontal="left" vertical="top" wrapText="1"/>
    </xf>
    <xf numFmtId="0" fontId="2" fillId="5" borderId="36" xfId="0" applyFont="1" applyFill="1" applyBorder="1" applyAlignment="1">
      <alignment horizontal="left" vertical="top" wrapText="1"/>
    </xf>
    <xf numFmtId="0" fontId="2" fillId="10" borderId="13" xfId="0" applyFont="1" applyFill="1" applyBorder="1" applyAlignment="1">
      <alignment horizontal="center" vertical="top" wrapText="1"/>
    </xf>
    <xf numFmtId="0" fontId="2" fillId="10" borderId="6" xfId="0" applyFont="1" applyFill="1" applyBorder="1" applyAlignment="1">
      <alignment horizontal="center" vertical="top" wrapText="1"/>
    </xf>
    <xf numFmtId="0" fontId="2" fillId="5" borderId="39" xfId="0" applyFont="1" applyFill="1" applyBorder="1" applyAlignment="1">
      <alignment horizontal="left" vertical="top" wrapText="1"/>
    </xf>
    <xf numFmtId="0" fontId="2" fillId="5" borderId="22" xfId="0" applyFont="1" applyFill="1" applyBorder="1" applyAlignment="1">
      <alignment horizontal="left" vertical="top" wrapText="1"/>
    </xf>
    <xf numFmtId="0" fontId="23" fillId="0" borderId="4" xfId="0" applyFont="1" applyBorder="1" applyAlignment="1">
      <alignment horizontal="left" vertical="top" wrapText="1"/>
    </xf>
    <xf numFmtId="0" fontId="22" fillId="0" borderId="4" xfId="0" applyFont="1" applyBorder="1" applyAlignment="1">
      <alignment horizontal="left" vertical="top" wrapText="1"/>
    </xf>
    <xf numFmtId="0" fontId="1" fillId="4" borderId="9" xfId="0" applyFont="1" applyFill="1" applyBorder="1" applyAlignment="1">
      <alignment horizontal="left" vertical="top" wrapText="1"/>
    </xf>
    <xf numFmtId="0" fontId="2" fillId="0" borderId="9" xfId="0" applyFont="1" applyBorder="1" applyAlignment="1">
      <alignment horizontal="left" vertical="top" wrapText="1"/>
    </xf>
    <xf numFmtId="0" fontId="4" fillId="9" borderId="0" xfId="0" applyFont="1" applyFill="1" applyAlignment="1">
      <alignment horizontal="left" vertical="center" wrapText="1"/>
    </xf>
    <xf numFmtId="0" fontId="4" fillId="0" borderId="0" xfId="0" applyFont="1" applyAlignment="1">
      <alignment horizontal="left" vertical="center" wrapText="1"/>
    </xf>
    <xf numFmtId="0" fontId="15" fillId="9" borderId="0" xfId="0" applyFont="1" applyFill="1" applyAlignment="1">
      <alignment horizontal="left" vertical="center" wrapText="1"/>
    </xf>
    <xf numFmtId="0" fontId="3" fillId="8" borderId="0" xfId="0" applyFont="1" applyFill="1" applyAlignment="1">
      <alignment horizontal="left" vertical="center" wrapText="1"/>
    </xf>
    <xf numFmtId="0" fontId="4" fillId="9" borderId="15" xfId="0" applyFont="1" applyFill="1" applyBorder="1" applyAlignment="1">
      <alignment horizontal="left" vertical="center" wrapText="1"/>
    </xf>
    <xf numFmtId="0" fontId="8" fillId="9" borderId="0" xfId="0" applyFont="1" applyFill="1" applyAlignment="1">
      <alignment horizontal="left" vertical="center" wrapText="1"/>
    </xf>
  </cellXfs>
  <cellStyles count="2">
    <cellStyle name="Hyperlink" xfId="1" builtinId="8"/>
    <cellStyle name="Normal" xfId="0" builtinId="0"/>
  </cellStyles>
  <dxfs count="0"/>
  <tableStyles count="0" defaultTableStyle="TableStyleMedium2" defaultPivotStyle="PivotStyleLight16"/>
  <colors>
    <mruColors>
      <color rgb="FFFFFF99"/>
      <color rgb="FFF2F2F2"/>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5" Type="http://schemas.openxmlformats.org/officeDocument/2006/relationships/styles" Target="styles.xml"/><Relationship Id="rId10" Type="http://schemas.openxmlformats.org/officeDocument/2006/relationships/customXml" Target="../customXml/item4.xml"/><Relationship Id="rId4" Type="http://schemas.openxmlformats.org/officeDocument/2006/relationships/theme" Target="theme/theme1.xml"/><Relationship Id="rId9" Type="http://schemas.openxmlformats.org/officeDocument/2006/relationships/customXml" Target="../customXml/item3.xml"/></Relationships>
</file>

<file path=xl/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xl/diagrams/data1.xml><?xml version="1.0" encoding="utf-8"?>
<dgm:dataModel xmlns:dgm="http://schemas.openxmlformats.org/drawingml/2006/diagram" xmlns:a="http://schemas.openxmlformats.org/drawingml/2006/main">
  <dgm:ptLst>
    <dgm:pt modelId="{5B5D86DB-3EC9-450D-8819-22F0FF452124}" type="doc">
      <dgm:prSet loTypeId="urn:microsoft.com/office/officeart/2005/8/layout/vList5" loCatId="list" qsTypeId="urn:microsoft.com/office/officeart/2005/8/quickstyle/simple1" qsCatId="simple" csTypeId="urn:microsoft.com/office/officeart/2005/8/colors/accent2_5" csCatId="accent2" phldr="1"/>
      <dgm:spPr/>
      <dgm:t>
        <a:bodyPr/>
        <a:lstStyle/>
        <a:p>
          <a:endParaRPr lang="en-GB"/>
        </a:p>
      </dgm:t>
    </dgm:pt>
    <dgm:pt modelId="{569F17DA-CA8C-4FD7-8B2F-1ED58E63FFA2}">
      <dgm:prSet phldrT="[Text]" custT="1"/>
      <dgm:spPr>
        <a:solidFill>
          <a:schemeClr val="bg1">
            <a:lumMod val="65000"/>
            <a:alpha val="90000"/>
          </a:schemeClr>
        </a:solidFill>
      </dgm:spPr>
      <dgm:t>
        <a:bodyPr/>
        <a:lstStyle/>
        <a:p>
          <a:r>
            <a:rPr lang="en-GB" sz="1200" dirty="0">
              <a:solidFill>
                <a:sysClr val="windowText" lastClr="000000"/>
              </a:solidFill>
              <a:latin typeface="Arial" panose="020B0604020202020204" pitchFamily="34" charset="0"/>
              <a:cs typeface="Arial" panose="020B0604020202020204" pitchFamily="34" charset="0"/>
            </a:rPr>
            <a:t>IMPACT: </a:t>
          </a:r>
        </a:p>
        <a:p>
          <a:r>
            <a:rPr lang="en-GB" sz="1200" dirty="0">
              <a:solidFill>
                <a:sysClr val="windowText" lastClr="000000"/>
              </a:solidFill>
              <a:latin typeface="Arial" panose="020B0604020202020204" pitchFamily="34" charset="0"/>
              <a:cs typeface="Arial" panose="020B0604020202020204" pitchFamily="34" charset="0"/>
            </a:rPr>
            <a:t>Improved well being and rural health</a:t>
          </a:r>
        </a:p>
      </dgm:t>
    </dgm:pt>
    <dgm:pt modelId="{23AB2EF9-1F22-4609-94B7-592CF7630B4C}" type="parTrans" cxnId="{9A666512-AD0F-4E22-9725-8EF937A7B73E}">
      <dgm:prSet/>
      <dgm:spPr/>
      <dgm:t>
        <a:bodyPr/>
        <a:lstStyle/>
        <a:p>
          <a:endParaRPr lang="en-GB"/>
        </a:p>
      </dgm:t>
    </dgm:pt>
    <dgm:pt modelId="{62D8478E-35EB-4A79-9310-E0B6B09BF78C}" type="sibTrans" cxnId="{9A666512-AD0F-4E22-9725-8EF937A7B73E}">
      <dgm:prSet/>
      <dgm:spPr/>
      <dgm:t>
        <a:bodyPr/>
        <a:lstStyle/>
        <a:p>
          <a:endParaRPr lang="en-GB"/>
        </a:p>
      </dgm:t>
    </dgm:pt>
    <dgm:pt modelId="{97186621-4032-4446-A253-84CB2C053BD1}">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Under 5 mortality rate</a:t>
          </a:r>
        </a:p>
      </dgm:t>
    </dgm:pt>
    <dgm:pt modelId="{F8494ED9-6D19-4D88-9A9B-4288DDFB07EB}" type="parTrans" cxnId="{AE94293F-E4A7-49E2-BB42-3543276A5BAF}">
      <dgm:prSet/>
      <dgm:spPr/>
      <dgm:t>
        <a:bodyPr/>
        <a:lstStyle/>
        <a:p>
          <a:endParaRPr lang="en-GB"/>
        </a:p>
      </dgm:t>
    </dgm:pt>
    <dgm:pt modelId="{10CCF0D6-307E-4139-A79A-CC38D69BE790}" type="sibTrans" cxnId="{AE94293F-E4A7-49E2-BB42-3543276A5BAF}">
      <dgm:prSet/>
      <dgm:spPr/>
      <dgm:t>
        <a:bodyPr/>
        <a:lstStyle/>
        <a:p>
          <a:endParaRPr lang="en-GB"/>
        </a:p>
      </dgm:t>
    </dgm:pt>
    <dgm:pt modelId="{B3B73794-E2CD-43CF-AFDB-3957E5FB4344}">
      <dgm:prSet phldrT="[Text]" custT="1"/>
      <dgm:spPr>
        <a:solidFill>
          <a:schemeClr val="bg1">
            <a:lumMod val="65000"/>
            <a:alpha val="70000"/>
          </a:schemeClr>
        </a:solidFill>
      </dgm:spPr>
      <dgm:t>
        <a:bodyPr/>
        <a:lstStyle/>
        <a:p>
          <a:r>
            <a:rPr lang="en-GB" sz="1200" dirty="0">
              <a:solidFill>
                <a:sysClr val="windowText" lastClr="000000"/>
              </a:solidFill>
              <a:latin typeface="Arial" panose="020B0604020202020204" pitchFamily="34" charset="0"/>
              <a:cs typeface="Arial" panose="020B0604020202020204" pitchFamily="34" charset="0"/>
            </a:rPr>
            <a:t>OUTCOME: </a:t>
          </a:r>
        </a:p>
        <a:p>
          <a:r>
            <a:rPr lang="en-GB" sz="1200" dirty="0">
              <a:solidFill>
                <a:sysClr val="windowText" lastClr="000000"/>
              </a:solidFill>
              <a:latin typeface="Arial" panose="020B0604020202020204" pitchFamily="34" charset="0"/>
              <a:cs typeface="Arial" panose="020B0604020202020204" pitchFamily="34" charset="0"/>
            </a:rPr>
            <a:t>Increased sustainable access to and use of improved water, sanitation and hygiene facilities for the rural population</a:t>
          </a:r>
        </a:p>
      </dgm:t>
    </dgm:pt>
    <dgm:pt modelId="{5D7F968D-7275-483C-AFAE-FE30656093CF}" type="parTrans" cxnId="{AAFD4C1D-0689-4CF6-8979-5B16D4ADA79A}">
      <dgm:prSet/>
      <dgm:spPr/>
      <dgm:t>
        <a:bodyPr/>
        <a:lstStyle/>
        <a:p>
          <a:endParaRPr lang="en-GB"/>
        </a:p>
      </dgm:t>
    </dgm:pt>
    <dgm:pt modelId="{9D05F524-3E41-4C73-850D-859784CCF7FA}" type="sibTrans" cxnId="{AAFD4C1D-0689-4CF6-8979-5B16D4ADA79A}">
      <dgm:prSet/>
      <dgm:spPr/>
      <dgm:t>
        <a:bodyPr/>
        <a:lstStyle/>
        <a:p>
          <a:endParaRPr lang="en-GB"/>
        </a:p>
      </dgm:t>
    </dgm:pt>
    <dgm:pt modelId="{90036ACC-866B-40B7-8578-CEB084CCABD4}">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Number of additional people provided with clean water</a:t>
          </a:r>
        </a:p>
      </dgm:t>
    </dgm:pt>
    <dgm:pt modelId="{C7E8FD42-DFFE-4719-B89E-3201EDEBACFD}" type="parTrans" cxnId="{D35DA7EB-B537-4B16-9624-E3CBA7A2CDB4}">
      <dgm:prSet/>
      <dgm:spPr/>
      <dgm:t>
        <a:bodyPr/>
        <a:lstStyle/>
        <a:p>
          <a:endParaRPr lang="en-GB"/>
        </a:p>
      </dgm:t>
    </dgm:pt>
    <dgm:pt modelId="{33C04AEC-A86A-4EC0-BA84-EF63C82FA441}" type="sibTrans" cxnId="{D35DA7EB-B537-4B16-9624-E3CBA7A2CDB4}">
      <dgm:prSet/>
      <dgm:spPr/>
      <dgm:t>
        <a:bodyPr/>
        <a:lstStyle/>
        <a:p>
          <a:endParaRPr lang="en-GB"/>
        </a:p>
      </dgm:t>
    </dgm:pt>
    <dgm:pt modelId="{15DED5DA-DE0A-466D-B7C4-32765EC2745F}">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Number of additional people with access to adequate sanitation</a:t>
          </a:r>
        </a:p>
      </dgm:t>
    </dgm:pt>
    <dgm:pt modelId="{0B1DD4BB-E994-4F06-8581-5E6470486AD4}" type="parTrans" cxnId="{4EA192BB-5EE5-4899-92B6-71BA3FD523AB}">
      <dgm:prSet/>
      <dgm:spPr/>
      <dgm:t>
        <a:bodyPr/>
        <a:lstStyle/>
        <a:p>
          <a:endParaRPr lang="en-GB"/>
        </a:p>
      </dgm:t>
    </dgm:pt>
    <dgm:pt modelId="{5A275F1F-B7B0-4249-9360-893E4489B799}" type="sibTrans" cxnId="{4EA192BB-5EE5-4899-92B6-71BA3FD523AB}">
      <dgm:prSet/>
      <dgm:spPr/>
      <dgm:t>
        <a:bodyPr/>
        <a:lstStyle/>
        <a:p>
          <a:endParaRPr lang="en-GB"/>
        </a:p>
      </dgm:t>
    </dgm:pt>
    <dgm:pt modelId="{B004615C-1E14-4E29-A164-141A7D98330B}">
      <dgm:prSet phldrT="[Text]" custT="1"/>
      <dgm:spPr>
        <a:solidFill>
          <a:schemeClr val="bg1">
            <a:lumMod val="65000"/>
            <a:alpha val="50000"/>
          </a:schemeClr>
        </a:solidFill>
      </dgm:spPr>
      <dgm:t>
        <a:bodyPr/>
        <a:lstStyle/>
        <a:p>
          <a:r>
            <a:rPr lang="en-GB" sz="1200" dirty="0">
              <a:solidFill>
                <a:sysClr val="windowText" lastClr="000000"/>
              </a:solidFill>
              <a:latin typeface="Arial" panose="020B0604020202020204" pitchFamily="34" charset="0"/>
              <a:cs typeface="Arial" panose="020B0604020202020204" pitchFamily="34" charset="0"/>
            </a:rPr>
            <a:t>OUTPUT: </a:t>
          </a:r>
        </a:p>
        <a:p>
          <a:r>
            <a:rPr lang="en-GB" sz="1200" dirty="0">
              <a:solidFill>
                <a:sysClr val="windowText" lastClr="000000"/>
              </a:solidFill>
              <a:latin typeface="Arial" panose="020B0604020202020204" pitchFamily="34" charset="0"/>
              <a:cs typeface="Arial" panose="020B0604020202020204" pitchFamily="34" charset="0"/>
            </a:rPr>
            <a:t> Increased and improved access to well maintained water and sanitation facilities</a:t>
          </a:r>
        </a:p>
      </dgm:t>
    </dgm:pt>
    <dgm:pt modelId="{72BFCA7C-AE78-4671-86D9-B5E7EF712E50}" type="parTrans" cxnId="{F3D3BDAD-54E9-42B0-AB2A-AD786580F259}">
      <dgm:prSet/>
      <dgm:spPr/>
      <dgm:t>
        <a:bodyPr/>
        <a:lstStyle/>
        <a:p>
          <a:endParaRPr lang="en-GB"/>
        </a:p>
      </dgm:t>
    </dgm:pt>
    <dgm:pt modelId="{DFF0AF1B-EF2F-4F99-8167-D2B534F990FE}" type="sibTrans" cxnId="{F3D3BDAD-54E9-42B0-AB2A-AD786580F259}">
      <dgm:prSet/>
      <dgm:spPr/>
      <dgm:t>
        <a:bodyPr/>
        <a:lstStyle/>
        <a:p>
          <a:endParaRPr lang="en-GB"/>
        </a:p>
      </dgm:t>
    </dgm:pt>
    <dgm:pt modelId="{31D6B1EE-E741-4E8B-B1A0-3C0D42C682B2}">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Number of new (and rehabilitated) water points constructed</a:t>
          </a:r>
        </a:p>
      </dgm:t>
    </dgm:pt>
    <dgm:pt modelId="{49FD7EE6-DB05-471A-8635-4E0EE0AADAA7}" type="parTrans" cxnId="{C1ADAEF0-E133-46BB-8132-E95F413DB377}">
      <dgm:prSet/>
      <dgm:spPr/>
      <dgm:t>
        <a:bodyPr/>
        <a:lstStyle/>
        <a:p>
          <a:endParaRPr lang="en-GB"/>
        </a:p>
      </dgm:t>
    </dgm:pt>
    <dgm:pt modelId="{3270322F-3CA4-4271-96AD-507D5D773374}" type="sibTrans" cxnId="{C1ADAEF0-E133-46BB-8132-E95F413DB377}">
      <dgm:prSet/>
      <dgm:spPr/>
      <dgm:t>
        <a:bodyPr/>
        <a:lstStyle/>
        <a:p>
          <a:endParaRPr lang="en-GB"/>
        </a:p>
      </dgm:t>
    </dgm:pt>
    <dgm:pt modelId="{E42C2306-1C52-4071-9E6D-4BE0287C8EE7}">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Number of new (and rehabilitated) small piped systems functioning</a:t>
          </a:r>
        </a:p>
      </dgm:t>
    </dgm:pt>
    <dgm:pt modelId="{A5586831-096E-4FBF-8FD8-1DBE5C9024C7}" type="parTrans" cxnId="{0A99EFDC-77B3-4520-89CC-03C9DF35A269}">
      <dgm:prSet/>
      <dgm:spPr/>
      <dgm:t>
        <a:bodyPr/>
        <a:lstStyle/>
        <a:p>
          <a:endParaRPr lang="en-GB"/>
        </a:p>
      </dgm:t>
    </dgm:pt>
    <dgm:pt modelId="{0E31411D-549B-4CA4-9CA2-3DC57FEC69A7}" type="sibTrans" cxnId="{0A99EFDC-77B3-4520-89CC-03C9DF35A269}">
      <dgm:prSet/>
      <dgm:spPr/>
      <dgm:t>
        <a:bodyPr/>
        <a:lstStyle/>
        <a:p>
          <a:endParaRPr lang="en-GB"/>
        </a:p>
      </dgm:t>
    </dgm:pt>
    <dgm:pt modelId="{8168DCC1-4E5D-4B86-B998-8686C159D55E}">
      <dgm:prSet phldrT="[Text]" custT="1"/>
      <dgm:spPr>
        <a:solidFill>
          <a:schemeClr val="bg1">
            <a:lumMod val="85000"/>
            <a:alpha val="90000"/>
          </a:schemeClr>
        </a:solidFill>
      </dgm:spPr>
      <dgm:t>
        <a:bodyPr/>
        <a:lstStyle/>
        <a:p>
          <a:r>
            <a:rPr lang="en-GB" sz="1000" b="0" dirty="0">
              <a:latin typeface="Arial" panose="020B0604020202020204" pitchFamily="34" charset="0"/>
              <a:cs typeface="Arial" panose="020B0604020202020204" pitchFamily="34" charset="0"/>
            </a:rPr>
            <a:t>% of rural population with access to improved water supply within 500m. </a:t>
          </a:r>
        </a:p>
      </dgm:t>
    </dgm:pt>
    <dgm:pt modelId="{37F8CD10-D3B2-421D-99AC-80EC05004B12}" type="parTrans" cxnId="{AC9CB0E4-7FFA-4231-B4E5-8D67CF2D1FE1}">
      <dgm:prSet/>
      <dgm:spPr/>
      <dgm:t>
        <a:bodyPr/>
        <a:lstStyle/>
        <a:p>
          <a:endParaRPr lang="en-GB"/>
        </a:p>
      </dgm:t>
    </dgm:pt>
    <dgm:pt modelId="{FABAFA95-D0CB-4154-B1AC-56427CA6CABC}" type="sibTrans" cxnId="{AC9CB0E4-7FFA-4231-B4E5-8D67CF2D1FE1}">
      <dgm:prSet/>
      <dgm:spPr/>
      <dgm:t>
        <a:bodyPr/>
        <a:lstStyle/>
        <a:p>
          <a:endParaRPr lang="en-GB"/>
        </a:p>
      </dgm:t>
    </dgm:pt>
    <dgm:pt modelId="{835EF782-1062-48C0-8D1E-56E2769B91B5}">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Quality of water used per capita per day</a:t>
          </a:r>
        </a:p>
      </dgm:t>
    </dgm:pt>
    <dgm:pt modelId="{5B0D0A6A-4957-4792-85FC-8AC16C325541}" type="parTrans" cxnId="{0DF79258-67FC-4DCE-9E6D-802E20CB3AA0}">
      <dgm:prSet/>
      <dgm:spPr/>
      <dgm:t>
        <a:bodyPr/>
        <a:lstStyle/>
        <a:p>
          <a:endParaRPr lang="en-GB"/>
        </a:p>
      </dgm:t>
    </dgm:pt>
    <dgm:pt modelId="{10D74D03-4846-485B-8826-B4751E3D141D}" type="sibTrans" cxnId="{0DF79258-67FC-4DCE-9E6D-802E20CB3AA0}">
      <dgm:prSet/>
      <dgm:spPr/>
      <dgm:t>
        <a:bodyPr/>
        <a:lstStyle/>
        <a:p>
          <a:endParaRPr lang="en-GB"/>
        </a:p>
      </dgm:t>
    </dgm:pt>
    <dgm:pt modelId="{D6C4C4FB-9328-45F0-B0BA-3ACEB1B90A7D}">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 of rural population with access to adequate sanitation</a:t>
          </a:r>
        </a:p>
      </dgm:t>
    </dgm:pt>
    <dgm:pt modelId="{734AA377-3C90-4D8E-82A9-9705CE69084C}" type="parTrans" cxnId="{39379546-AD74-4B87-9AD7-F0259D4A3059}">
      <dgm:prSet/>
      <dgm:spPr/>
      <dgm:t>
        <a:bodyPr/>
        <a:lstStyle/>
        <a:p>
          <a:endParaRPr lang="en-GB"/>
        </a:p>
      </dgm:t>
    </dgm:pt>
    <dgm:pt modelId="{1C803A0C-6BE8-417C-96A2-791CB7A2C4B5}" type="sibTrans" cxnId="{39379546-AD74-4B87-9AD7-F0259D4A3059}">
      <dgm:prSet/>
      <dgm:spPr/>
      <dgm:t>
        <a:bodyPr/>
        <a:lstStyle/>
        <a:p>
          <a:endParaRPr lang="en-GB"/>
        </a:p>
      </dgm:t>
    </dgm:pt>
    <dgm:pt modelId="{5B1247E6-C87F-4B2B-86FA-D72FC790F462}">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Number of improved latrines constructed</a:t>
          </a:r>
        </a:p>
      </dgm:t>
    </dgm:pt>
    <dgm:pt modelId="{43595410-C02E-48AE-9597-3E89EB6848BF}" type="parTrans" cxnId="{F3BFC431-5D5F-4570-A0C8-58050B4A917D}">
      <dgm:prSet/>
      <dgm:spPr/>
      <dgm:t>
        <a:bodyPr/>
        <a:lstStyle/>
        <a:p>
          <a:endParaRPr lang="en-GB"/>
        </a:p>
      </dgm:t>
    </dgm:pt>
    <dgm:pt modelId="{CD6041E5-46BF-4ECB-92C1-91FE8E6E681F}" type="sibTrans" cxnId="{F3BFC431-5D5F-4570-A0C8-58050B4A917D}">
      <dgm:prSet/>
      <dgm:spPr/>
      <dgm:t>
        <a:bodyPr/>
        <a:lstStyle/>
        <a:p>
          <a:endParaRPr lang="en-GB"/>
        </a:p>
      </dgm:t>
    </dgm:pt>
    <dgm:pt modelId="{FA1ED5D2-0B6B-436E-857F-E55FC3DEA782}" type="pres">
      <dgm:prSet presAssocID="{5B5D86DB-3EC9-450D-8819-22F0FF452124}" presName="Name0" presStyleCnt="0">
        <dgm:presLayoutVars>
          <dgm:dir/>
          <dgm:animLvl val="lvl"/>
          <dgm:resizeHandles val="exact"/>
        </dgm:presLayoutVars>
      </dgm:prSet>
      <dgm:spPr/>
    </dgm:pt>
    <dgm:pt modelId="{AC9F2300-AC52-4157-B623-B9479987992A}" type="pres">
      <dgm:prSet presAssocID="{569F17DA-CA8C-4FD7-8B2F-1ED58E63FFA2}" presName="linNode" presStyleCnt="0"/>
      <dgm:spPr/>
    </dgm:pt>
    <dgm:pt modelId="{D9358AAB-2C9F-4E49-A488-52DE7BF636A0}" type="pres">
      <dgm:prSet presAssocID="{569F17DA-CA8C-4FD7-8B2F-1ED58E63FFA2}" presName="parentText" presStyleLbl="node1" presStyleIdx="0" presStyleCnt="3" custScaleX="109462" custScaleY="32413" custLinFactNeighborX="607" custLinFactNeighborY="1053">
        <dgm:presLayoutVars>
          <dgm:chMax val="1"/>
          <dgm:bulletEnabled val="1"/>
        </dgm:presLayoutVars>
      </dgm:prSet>
      <dgm:spPr/>
    </dgm:pt>
    <dgm:pt modelId="{968973AE-C1C9-4E9B-A37F-F1D3C5714ADA}" type="pres">
      <dgm:prSet presAssocID="{569F17DA-CA8C-4FD7-8B2F-1ED58E63FFA2}" presName="descendantText" presStyleLbl="alignAccFollowNode1" presStyleIdx="0" presStyleCnt="3" custScaleX="110198" custScaleY="38356">
        <dgm:presLayoutVars>
          <dgm:bulletEnabled val="1"/>
        </dgm:presLayoutVars>
      </dgm:prSet>
      <dgm:spPr/>
    </dgm:pt>
    <dgm:pt modelId="{B63DC15B-1D67-4E4E-A2E8-0B963BC1643E}" type="pres">
      <dgm:prSet presAssocID="{62D8478E-35EB-4A79-9310-E0B6B09BF78C}" presName="sp" presStyleCnt="0"/>
      <dgm:spPr/>
    </dgm:pt>
    <dgm:pt modelId="{918C9A57-B3C2-4853-9781-E6A2A73FF8C1}" type="pres">
      <dgm:prSet presAssocID="{B3B73794-E2CD-43CF-AFDB-3957E5FB4344}" presName="linNode" presStyleCnt="0"/>
      <dgm:spPr/>
    </dgm:pt>
    <dgm:pt modelId="{62DFBC7E-F30C-4C73-8E7F-9CE9940D62C0}" type="pres">
      <dgm:prSet presAssocID="{B3B73794-E2CD-43CF-AFDB-3957E5FB4344}" presName="parentText" presStyleLbl="node1" presStyleIdx="1" presStyleCnt="3" custScaleX="102575" custScaleY="77121" custLinFactNeighborX="-1383">
        <dgm:presLayoutVars>
          <dgm:chMax val="1"/>
          <dgm:bulletEnabled val="1"/>
        </dgm:presLayoutVars>
      </dgm:prSet>
      <dgm:spPr/>
    </dgm:pt>
    <dgm:pt modelId="{FFAFAE02-AC8A-4F02-B13E-E94DA9661EC7}" type="pres">
      <dgm:prSet presAssocID="{B3B73794-E2CD-43CF-AFDB-3957E5FB4344}" presName="descendantText" presStyleLbl="alignAccFollowNode1" presStyleIdx="1" presStyleCnt="3" custScaleY="85146">
        <dgm:presLayoutVars>
          <dgm:bulletEnabled val="1"/>
        </dgm:presLayoutVars>
      </dgm:prSet>
      <dgm:spPr/>
    </dgm:pt>
    <dgm:pt modelId="{2ABD437F-E589-4CC6-A379-5E1FAD3B697B}" type="pres">
      <dgm:prSet presAssocID="{9D05F524-3E41-4C73-850D-859784CCF7FA}" presName="sp" presStyleCnt="0"/>
      <dgm:spPr/>
    </dgm:pt>
    <dgm:pt modelId="{E851F6FE-83B6-4E1F-B557-29EF209DEC53}" type="pres">
      <dgm:prSet presAssocID="{B004615C-1E14-4E29-A164-141A7D98330B}" presName="linNode" presStyleCnt="0"/>
      <dgm:spPr/>
    </dgm:pt>
    <dgm:pt modelId="{39A80AFA-BF50-4A5D-BCCD-9387E4DEA36A}" type="pres">
      <dgm:prSet presAssocID="{B004615C-1E14-4E29-A164-141A7D98330B}" presName="parentText" presStyleLbl="node1" presStyleIdx="2" presStyleCnt="3" custScaleX="107808" custScaleY="80367">
        <dgm:presLayoutVars>
          <dgm:chMax val="1"/>
          <dgm:bulletEnabled val="1"/>
        </dgm:presLayoutVars>
      </dgm:prSet>
      <dgm:spPr/>
    </dgm:pt>
    <dgm:pt modelId="{B4EC6253-D93E-4DF2-82AC-8AAC9DDF4AD0}" type="pres">
      <dgm:prSet presAssocID="{B004615C-1E14-4E29-A164-141A7D98330B}" presName="descendantText" presStyleLbl="alignAccFollowNode1" presStyleIdx="2" presStyleCnt="3">
        <dgm:presLayoutVars>
          <dgm:bulletEnabled val="1"/>
        </dgm:presLayoutVars>
      </dgm:prSet>
      <dgm:spPr/>
    </dgm:pt>
  </dgm:ptLst>
  <dgm:cxnLst>
    <dgm:cxn modelId="{58E86F0E-FDEF-423D-B517-387EFABC95D2}" type="presOf" srcId="{B004615C-1E14-4E29-A164-141A7D98330B}" destId="{39A80AFA-BF50-4A5D-BCCD-9387E4DEA36A}" srcOrd="0" destOrd="0" presId="urn:microsoft.com/office/officeart/2005/8/layout/vList5"/>
    <dgm:cxn modelId="{D0BBA00F-A6F3-4E3B-A551-4AC5E426B6FC}" type="presOf" srcId="{D6C4C4FB-9328-45F0-B0BA-3ACEB1B90A7D}" destId="{FFAFAE02-AC8A-4F02-B13E-E94DA9661EC7}" srcOrd="0" destOrd="2" presId="urn:microsoft.com/office/officeart/2005/8/layout/vList5"/>
    <dgm:cxn modelId="{13DBC210-6BCA-4B41-BC09-1DD23AB28C0B}" type="presOf" srcId="{5B1247E6-C87F-4B2B-86FA-D72FC790F462}" destId="{B4EC6253-D93E-4DF2-82AC-8AAC9DDF4AD0}" srcOrd="0" destOrd="2" presId="urn:microsoft.com/office/officeart/2005/8/layout/vList5"/>
    <dgm:cxn modelId="{9A666512-AD0F-4E22-9725-8EF937A7B73E}" srcId="{5B5D86DB-3EC9-450D-8819-22F0FF452124}" destId="{569F17DA-CA8C-4FD7-8B2F-1ED58E63FFA2}" srcOrd="0" destOrd="0" parTransId="{23AB2EF9-1F22-4609-94B7-592CF7630B4C}" sibTransId="{62D8478E-35EB-4A79-9310-E0B6B09BF78C}"/>
    <dgm:cxn modelId="{D7AA6D13-C0F8-40CB-ACC6-1578D46BD1DC}" type="presOf" srcId="{90036ACC-866B-40B7-8578-CEB084CCABD4}" destId="{FFAFAE02-AC8A-4F02-B13E-E94DA9661EC7}" srcOrd="0" destOrd="1" presId="urn:microsoft.com/office/officeart/2005/8/layout/vList5"/>
    <dgm:cxn modelId="{AAFD4C1D-0689-4CF6-8979-5B16D4ADA79A}" srcId="{5B5D86DB-3EC9-450D-8819-22F0FF452124}" destId="{B3B73794-E2CD-43CF-AFDB-3957E5FB4344}" srcOrd="1" destOrd="0" parTransId="{5D7F968D-7275-483C-AFAE-FE30656093CF}" sibTransId="{9D05F524-3E41-4C73-850D-859784CCF7FA}"/>
    <dgm:cxn modelId="{F1578D25-14C3-4236-A46F-4670D686583A}" type="presOf" srcId="{97186621-4032-4446-A253-84CB2C053BD1}" destId="{968973AE-C1C9-4E9B-A37F-F1D3C5714ADA}" srcOrd="0" destOrd="0" presId="urn:microsoft.com/office/officeart/2005/8/layout/vList5"/>
    <dgm:cxn modelId="{F3BFC431-5D5F-4570-A0C8-58050B4A917D}" srcId="{B004615C-1E14-4E29-A164-141A7D98330B}" destId="{5B1247E6-C87F-4B2B-86FA-D72FC790F462}" srcOrd="2" destOrd="0" parTransId="{43595410-C02E-48AE-9597-3E89EB6848BF}" sibTransId="{CD6041E5-46BF-4ECB-92C1-91FE8E6E681F}"/>
    <dgm:cxn modelId="{614A623A-D932-4350-B22D-3FFD6B6CFE95}" type="presOf" srcId="{8168DCC1-4E5D-4B86-B998-8686C159D55E}" destId="{FFAFAE02-AC8A-4F02-B13E-E94DA9661EC7}" srcOrd="0" destOrd="0" presId="urn:microsoft.com/office/officeart/2005/8/layout/vList5"/>
    <dgm:cxn modelId="{AE94293F-E4A7-49E2-BB42-3543276A5BAF}" srcId="{569F17DA-CA8C-4FD7-8B2F-1ED58E63FFA2}" destId="{97186621-4032-4446-A253-84CB2C053BD1}" srcOrd="0" destOrd="0" parTransId="{F8494ED9-6D19-4D88-9A9B-4288DDFB07EB}" sibTransId="{10CCF0D6-307E-4139-A79A-CC38D69BE790}"/>
    <dgm:cxn modelId="{64AB1963-3CF7-4661-9E8D-AEE92EA67632}" type="presOf" srcId="{835EF782-1062-48C0-8D1E-56E2769B91B5}" destId="{968973AE-C1C9-4E9B-A37F-F1D3C5714ADA}" srcOrd="0" destOrd="1" presId="urn:microsoft.com/office/officeart/2005/8/layout/vList5"/>
    <dgm:cxn modelId="{6B496B63-EA38-41B8-803D-3AA7A9A57792}" type="presOf" srcId="{5B5D86DB-3EC9-450D-8819-22F0FF452124}" destId="{FA1ED5D2-0B6B-436E-857F-E55FC3DEA782}" srcOrd="0" destOrd="0" presId="urn:microsoft.com/office/officeart/2005/8/layout/vList5"/>
    <dgm:cxn modelId="{39379546-AD74-4B87-9AD7-F0259D4A3059}" srcId="{B3B73794-E2CD-43CF-AFDB-3957E5FB4344}" destId="{D6C4C4FB-9328-45F0-B0BA-3ACEB1B90A7D}" srcOrd="2" destOrd="0" parTransId="{734AA377-3C90-4D8E-82A9-9705CE69084C}" sibTransId="{1C803A0C-6BE8-417C-96A2-791CB7A2C4B5}"/>
    <dgm:cxn modelId="{0652C673-B676-42CC-A755-734552DF3E27}" type="presOf" srcId="{569F17DA-CA8C-4FD7-8B2F-1ED58E63FFA2}" destId="{D9358AAB-2C9F-4E49-A488-52DE7BF636A0}" srcOrd="0" destOrd="0" presId="urn:microsoft.com/office/officeart/2005/8/layout/vList5"/>
    <dgm:cxn modelId="{0DF79258-67FC-4DCE-9E6D-802E20CB3AA0}" srcId="{569F17DA-CA8C-4FD7-8B2F-1ED58E63FFA2}" destId="{835EF782-1062-48C0-8D1E-56E2769B91B5}" srcOrd="1" destOrd="0" parTransId="{5B0D0A6A-4957-4792-85FC-8AC16C325541}" sibTransId="{10D74D03-4846-485B-8826-B4751E3D141D}"/>
    <dgm:cxn modelId="{F3D3BDAD-54E9-42B0-AB2A-AD786580F259}" srcId="{5B5D86DB-3EC9-450D-8819-22F0FF452124}" destId="{B004615C-1E14-4E29-A164-141A7D98330B}" srcOrd="2" destOrd="0" parTransId="{72BFCA7C-AE78-4671-86D9-B5E7EF712E50}" sibTransId="{DFF0AF1B-EF2F-4F99-8167-D2B534F990FE}"/>
    <dgm:cxn modelId="{250292AE-1BEB-4C06-A2DA-C2F6E2376099}" type="presOf" srcId="{E42C2306-1C52-4071-9E6D-4BE0287C8EE7}" destId="{B4EC6253-D93E-4DF2-82AC-8AAC9DDF4AD0}" srcOrd="0" destOrd="1" presId="urn:microsoft.com/office/officeart/2005/8/layout/vList5"/>
    <dgm:cxn modelId="{4EA192BB-5EE5-4899-92B6-71BA3FD523AB}" srcId="{B3B73794-E2CD-43CF-AFDB-3957E5FB4344}" destId="{15DED5DA-DE0A-466D-B7C4-32765EC2745F}" srcOrd="3" destOrd="0" parTransId="{0B1DD4BB-E994-4F06-8581-5E6470486AD4}" sibTransId="{5A275F1F-B7B0-4249-9360-893E4489B799}"/>
    <dgm:cxn modelId="{E605CCBC-DF9E-4B5D-9A0D-56EEE1978125}" type="presOf" srcId="{B3B73794-E2CD-43CF-AFDB-3957E5FB4344}" destId="{62DFBC7E-F30C-4C73-8E7F-9CE9940D62C0}" srcOrd="0" destOrd="0" presId="urn:microsoft.com/office/officeart/2005/8/layout/vList5"/>
    <dgm:cxn modelId="{CC039CD1-780A-45A9-A5A4-988F906D4460}" type="presOf" srcId="{15DED5DA-DE0A-466D-B7C4-32765EC2745F}" destId="{FFAFAE02-AC8A-4F02-B13E-E94DA9661EC7}" srcOrd="0" destOrd="3" presId="urn:microsoft.com/office/officeart/2005/8/layout/vList5"/>
    <dgm:cxn modelId="{0A99EFDC-77B3-4520-89CC-03C9DF35A269}" srcId="{B004615C-1E14-4E29-A164-141A7D98330B}" destId="{E42C2306-1C52-4071-9E6D-4BE0287C8EE7}" srcOrd="1" destOrd="0" parTransId="{A5586831-096E-4FBF-8FD8-1DBE5C9024C7}" sibTransId="{0E31411D-549B-4CA4-9CA2-3DC57FEC69A7}"/>
    <dgm:cxn modelId="{AC9CB0E4-7FFA-4231-B4E5-8D67CF2D1FE1}" srcId="{B3B73794-E2CD-43CF-AFDB-3957E5FB4344}" destId="{8168DCC1-4E5D-4B86-B998-8686C159D55E}" srcOrd="0" destOrd="0" parTransId="{37F8CD10-D3B2-421D-99AC-80EC05004B12}" sibTransId="{FABAFA95-D0CB-4154-B1AC-56427CA6CABC}"/>
    <dgm:cxn modelId="{D35DA7EB-B537-4B16-9624-E3CBA7A2CDB4}" srcId="{B3B73794-E2CD-43CF-AFDB-3957E5FB4344}" destId="{90036ACC-866B-40B7-8578-CEB084CCABD4}" srcOrd="1" destOrd="0" parTransId="{C7E8FD42-DFFE-4719-B89E-3201EDEBACFD}" sibTransId="{33C04AEC-A86A-4EC0-BA84-EF63C82FA441}"/>
    <dgm:cxn modelId="{4C1D29EC-1BF4-4923-957B-0F0222523B93}" type="presOf" srcId="{31D6B1EE-E741-4E8B-B1A0-3C0D42C682B2}" destId="{B4EC6253-D93E-4DF2-82AC-8AAC9DDF4AD0}" srcOrd="0" destOrd="0" presId="urn:microsoft.com/office/officeart/2005/8/layout/vList5"/>
    <dgm:cxn modelId="{C1ADAEF0-E133-46BB-8132-E95F413DB377}" srcId="{B004615C-1E14-4E29-A164-141A7D98330B}" destId="{31D6B1EE-E741-4E8B-B1A0-3C0D42C682B2}" srcOrd="0" destOrd="0" parTransId="{49FD7EE6-DB05-471A-8635-4E0EE0AADAA7}" sibTransId="{3270322F-3CA4-4271-96AD-507D5D773374}"/>
    <dgm:cxn modelId="{CFC50F6E-B3C6-469B-ADB2-C700455E3064}" type="presParOf" srcId="{FA1ED5D2-0B6B-436E-857F-E55FC3DEA782}" destId="{AC9F2300-AC52-4157-B623-B9479987992A}" srcOrd="0" destOrd="0" presId="urn:microsoft.com/office/officeart/2005/8/layout/vList5"/>
    <dgm:cxn modelId="{0DEDBD18-221F-4EDC-899D-59784BE6D673}" type="presParOf" srcId="{AC9F2300-AC52-4157-B623-B9479987992A}" destId="{D9358AAB-2C9F-4E49-A488-52DE7BF636A0}" srcOrd="0" destOrd="0" presId="urn:microsoft.com/office/officeart/2005/8/layout/vList5"/>
    <dgm:cxn modelId="{D63D6E09-1A52-4BA3-9EBB-1D15CAFD2A74}" type="presParOf" srcId="{AC9F2300-AC52-4157-B623-B9479987992A}" destId="{968973AE-C1C9-4E9B-A37F-F1D3C5714ADA}" srcOrd="1" destOrd="0" presId="urn:microsoft.com/office/officeart/2005/8/layout/vList5"/>
    <dgm:cxn modelId="{69C56471-ED2B-40AE-AA19-CB58FF72002C}" type="presParOf" srcId="{FA1ED5D2-0B6B-436E-857F-E55FC3DEA782}" destId="{B63DC15B-1D67-4E4E-A2E8-0B963BC1643E}" srcOrd="1" destOrd="0" presId="urn:microsoft.com/office/officeart/2005/8/layout/vList5"/>
    <dgm:cxn modelId="{DD6949F0-305A-42EE-B879-1D4100373A29}" type="presParOf" srcId="{FA1ED5D2-0B6B-436E-857F-E55FC3DEA782}" destId="{918C9A57-B3C2-4853-9781-E6A2A73FF8C1}" srcOrd="2" destOrd="0" presId="urn:microsoft.com/office/officeart/2005/8/layout/vList5"/>
    <dgm:cxn modelId="{BD559E5F-2C6C-4292-B566-5C5C6AC4D044}" type="presParOf" srcId="{918C9A57-B3C2-4853-9781-E6A2A73FF8C1}" destId="{62DFBC7E-F30C-4C73-8E7F-9CE9940D62C0}" srcOrd="0" destOrd="0" presId="urn:microsoft.com/office/officeart/2005/8/layout/vList5"/>
    <dgm:cxn modelId="{DC26D4DB-5AE2-46D7-AED5-A6AD4D16B12A}" type="presParOf" srcId="{918C9A57-B3C2-4853-9781-E6A2A73FF8C1}" destId="{FFAFAE02-AC8A-4F02-B13E-E94DA9661EC7}" srcOrd="1" destOrd="0" presId="urn:microsoft.com/office/officeart/2005/8/layout/vList5"/>
    <dgm:cxn modelId="{5DCE0E7F-C497-4CCC-9D99-24CF0FFA0EC0}" type="presParOf" srcId="{FA1ED5D2-0B6B-436E-857F-E55FC3DEA782}" destId="{2ABD437F-E589-4CC6-A379-5E1FAD3B697B}" srcOrd="3" destOrd="0" presId="urn:microsoft.com/office/officeart/2005/8/layout/vList5"/>
    <dgm:cxn modelId="{755366A8-4860-4F25-8F96-5FAFC32AAC22}" type="presParOf" srcId="{FA1ED5D2-0B6B-436E-857F-E55FC3DEA782}" destId="{E851F6FE-83B6-4E1F-B557-29EF209DEC53}" srcOrd="4" destOrd="0" presId="urn:microsoft.com/office/officeart/2005/8/layout/vList5"/>
    <dgm:cxn modelId="{5ADFCE10-6E39-4DDB-B9EA-9E82CB859BE5}" type="presParOf" srcId="{E851F6FE-83B6-4E1F-B557-29EF209DEC53}" destId="{39A80AFA-BF50-4A5D-BCCD-9387E4DEA36A}" srcOrd="0" destOrd="0" presId="urn:microsoft.com/office/officeart/2005/8/layout/vList5"/>
    <dgm:cxn modelId="{C23B4E23-06BE-48CE-854D-348C24BEFADF}" type="presParOf" srcId="{E851F6FE-83B6-4E1F-B557-29EF209DEC53}" destId="{B4EC6253-D93E-4DF2-82AC-8AAC9DDF4AD0}" srcOrd="1" destOrd="0" presId="urn:microsoft.com/office/officeart/2005/8/layout/vList5"/>
  </dgm:cxnLst>
  <dgm:bg/>
  <dgm:whole/>
  <dgm:extLst>
    <a:ext uri="http://schemas.microsoft.com/office/drawing/2008/diagram">
      <dsp:dataModelExt xmlns:dsp="http://schemas.microsoft.com/office/drawing/2008/diagram" relId="rId5" minVer="http://schemas.openxmlformats.org/drawingml/2006/diagram"/>
    </a:ext>
  </dgm:extLst>
</dgm:dataModel>
</file>

<file path=xl/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8973AE-C1C9-4E9B-A37F-F1D3C5714ADA}">
      <dsp:nvSpPr>
        <dsp:cNvPr id="0" name=""/>
        <dsp:cNvSpPr/>
      </dsp:nvSpPr>
      <dsp:spPr>
        <a:xfrm rot="5400000">
          <a:off x="4883476" y="-2111862"/>
          <a:ext cx="661997" cy="4925143"/>
        </a:xfrm>
        <a:prstGeom prst="round2SameRect">
          <a:avLst/>
        </a:prstGeom>
        <a:solidFill>
          <a:schemeClr val="bg1">
            <a:lumMod val="85000"/>
            <a:alpha val="9000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Under 5 mortality rate</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Quality of water used per capita per day</a:t>
          </a:r>
        </a:p>
      </dsp:txBody>
      <dsp:txXfrm rot="-5400000">
        <a:off x="2751903" y="52027"/>
        <a:ext cx="4892827" cy="597365"/>
      </dsp:txXfrm>
    </dsp:sp>
    <dsp:sp modelId="{D9358AAB-2C9F-4E49-A488-52DE7BF636A0}">
      <dsp:nvSpPr>
        <dsp:cNvPr id="0" name=""/>
        <dsp:cNvSpPr/>
      </dsp:nvSpPr>
      <dsp:spPr>
        <a:xfrm>
          <a:off x="27142" y="23785"/>
          <a:ext cx="2751890" cy="699282"/>
        </a:xfrm>
        <a:prstGeom prst="roundRect">
          <a:avLst/>
        </a:prstGeom>
        <a:solidFill>
          <a:schemeClr val="bg1">
            <a:lumMod val="65000"/>
            <a:alpha val="9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IMPACT: </a:t>
          </a:r>
        </a:p>
        <a:p>
          <a:pPr marL="0" lvl="0" indent="0" algn="ctr" defTabSz="53340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Improved well being and rural health</a:t>
          </a:r>
        </a:p>
      </dsp:txBody>
      <dsp:txXfrm>
        <a:off x="61278" y="57921"/>
        <a:ext cx="2683618" cy="631010"/>
      </dsp:txXfrm>
    </dsp:sp>
    <dsp:sp modelId="{FFAFAE02-AC8A-4F02-B13E-E94DA9661EC7}">
      <dsp:nvSpPr>
        <dsp:cNvPr id="0" name=""/>
        <dsp:cNvSpPr/>
      </dsp:nvSpPr>
      <dsp:spPr>
        <a:xfrm rot="5400000">
          <a:off x="4507787" y="-793774"/>
          <a:ext cx="1469560" cy="4867808"/>
        </a:xfrm>
        <a:prstGeom prst="round2SameRect">
          <a:avLst/>
        </a:prstGeom>
        <a:solidFill>
          <a:schemeClr val="bg1">
            <a:lumMod val="85000"/>
            <a:alpha val="9000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44500">
            <a:lnSpc>
              <a:spcPct val="90000"/>
            </a:lnSpc>
            <a:spcBef>
              <a:spcPct val="0"/>
            </a:spcBef>
            <a:spcAft>
              <a:spcPct val="15000"/>
            </a:spcAft>
            <a:buChar char="•"/>
          </a:pPr>
          <a:r>
            <a:rPr lang="en-GB" sz="1000" b="0" kern="1200" dirty="0">
              <a:latin typeface="Arial" panose="020B0604020202020204" pitchFamily="34" charset="0"/>
              <a:cs typeface="Arial" panose="020B0604020202020204" pitchFamily="34" charset="0"/>
            </a:rPr>
            <a:t>% of rural population with access to improved water supply within 500m. </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Number of additional people provided with clean water</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 of rural population with access to adequate sanitation</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Number of additional people with access to adequate sanitation</a:t>
          </a:r>
        </a:p>
      </dsp:txBody>
      <dsp:txXfrm rot="-5400000">
        <a:off x="2808663" y="977088"/>
        <a:ext cx="4796070" cy="1326084"/>
      </dsp:txXfrm>
    </dsp:sp>
    <dsp:sp modelId="{62DFBC7E-F30C-4C73-8E7F-9CE9940D62C0}">
      <dsp:nvSpPr>
        <dsp:cNvPr id="0" name=""/>
        <dsp:cNvSpPr/>
      </dsp:nvSpPr>
      <dsp:spPr>
        <a:xfrm>
          <a:off x="0" y="808220"/>
          <a:ext cx="2808649" cy="1663818"/>
        </a:xfrm>
        <a:prstGeom prst="roundRect">
          <a:avLst/>
        </a:prstGeom>
        <a:solidFill>
          <a:schemeClr val="bg1">
            <a:lumMod val="65000"/>
            <a:alpha val="7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OUTCOME: </a:t>
          </a:r>
        </a:p>
        <a:p>
          <a:pPr marL="0" lvl="0" indent="0" algn="ctr" defTabSz="53340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Increased sustainable access to and use of improved water, sanitation and hygiene facilities for the rural population</a:t>
          </a:r>
        </a:p>
      </dsp:txBody>
      <dsp:txXfrm>
        <a:off x="81221" y="889441"/>
        <a:ext cx="2646207" cy="1501376"/>
      </dsp:txXfrm>
    </dsp:sp>
    <dsp:sp modelId="{B4EC6253-D93E-4DF2-82AC-8AAC9DDF4AD0}">
      <dsp:nvSpPr>
        <dsp:cNvPr id="0" name=""/>
        <dsp:cNvSpPr/>
      </dsp:nvSpPr>
      <dsp:spPr>
        <a:xfrm rot="5400000">
          <a:off x="4427282" y="1056134"/>
          <a:ext cx="1725930" cy="4781397"/>
        </a:xfrm>
        <a:prstGeom prst="round2SameRect">
          <a:avLst/>
        </a:prstGeom>
        <a:solidFill>
          <a:schemeClr val="bg1">
            <a:lumMod val="85000"/>
            <a:alpha val="9000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Number of new (and rehabilitated) water points constructed</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Number of new (and rehabilitated) small piped systems functioning</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Number of improved latrines constructed</a:t>
          </a:r>
        </a:p>
      </dsp:txBody>
      <dsp:txXfrm rot="-5400000">
        <a:off x="2899549" y="2668121"/>
        <a:ext cx="4697144" cy="1557424"/>
      </dsp:txXfrm>
    </dsp:sp>
    <dsp:sp modelId="{39A80AFA-BF50-4A5D-BCCD-9387E4DEA36A}">
      <dsp:nvSpPr>
        <dsp:cNvPr id="0" name=""/>
        <dsp:cNvSpPr/>
      </dsp:nvSpPr>
      <dsp:spPr>
        <a:xfrm>
          <a:off x="13" y="2579909"/>
          <a:ext cx="2899535" cy="1733847"/>
        </a:xfrm>
        <a:prstGeom prst="roundRect">
          <a:avLst/>
        </a:prstGeom>
        <a:solidFill>
          <a:schemeClr val="bg1">
            <a:lumMod val="65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OUTPUT: </a:t>
          </a:r>
        </a:p>
        <a:p>
          <a:pPr marL="0" lvl="0" indent="0" algn="ctr" defTabSz="53340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 Increased and improved access to well maintained water and sanitation facilities</a:t>
          </a:r>
        </a:p>
      </dsp:txBody>
      <dsp:txXfrm>
        <a:off x="84652" y="2664548"/>
        <a:ext cx="2730257" cy="1564569"/>
      </dsp:txXfrm>
    </dsp:sp>
  </dsp:spTree>
</dsp:drawing>
</file>

<file path=xl/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xl/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xl/drawings/_rels/drawing1.xml.rels><?xml version="1.0" encoding="UTF-8" standalone="yes"?>
<Relationships xmlns="http://schemas.openxmlformats.org/package/2006/relationships"><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 Id="rId5" Type="http://schemas.microsoft.com/office/2007/relationships/diagramDrawing" Target="../diagrams/drawing1.xml"/><Relationship Id="rId4" Type="http://schemas.openxmlformats.org/officeDocument/2006/relationships/diagramColors" Target="../diagrams/colors1.xml"/></Relationships>
</file>

<file path=xl/drawings/drawing1.xml><?xml version="1.0" encoding="utf-8"?>
<xdr:wsDr xmlns:xdr="http://schemas.openxmlformats.org/drawingml/2006/spreadsheetDrawing" xmlns:a="http://schemas.openxmlformats.org/drawingml/2006/main">
  <xdr:twoCellAnchor>
    <xdr:from>
      <xdr:col>0</xdr:col>
      <xdr:colOff>0</xdr:colOff>
      <xdr:row>45</xdr:row>
      <xdr:rowOff>0</xdr:rowOff>
    </xdr:from>
    <xdr:to>
      <xdr:col>2</xdr:col>
      <xdr:colOff>3314700</xdr:colOff>
      <xdr:row>70</xdr:row>
      <xdr:rowOff>123825</xdr:rowOff>
    </xdr:to>
    <xdr:graphicFrame macro="">
      <xdr:nvGraphicFramePr>
        <xdr:cNvPr id="4" name="Diagram 3">
          <a:extLst>
            <a:ext uri="{FF2B5EF4-FFF2-40B4-BE49-F238E27FC236}">
              <a16:creationId xmlns:a16="http://schemas.microsoft.com/office/drawing/2014/main" id="{00000000-0008-0000-0100-000004000000}"/>
            </a:ext>
          </a:extLst>
        </xdr:cNvPr>
        <xdr:cNvGraphicFramePr/>
      </xdr:nvGraphicFramePr>
      <xdr:xfrm>
        <a:off x="0" y="0"/>
        <a:ext cx="0" cy="0"/>
      </xdr:xfrm>
      <a:graphic>
        <a:graphicData uri="http://schemas.openxmlformats.org/drawingml/2006/diagram">
          <dgm:relIds xmlns:dgm="http://schemas.openxmlformats.org/drawingml/2006/diagram" xmlns:r="http://schemas.openxmlformats.org/officeDocument/2006/relationships" r:dm="rId1" r:lo="rId2" r:qs="rId3" r:cs="rId4"/>
        </a:graphicData>
      </a:graphic>
    </xdr:graphicFrame>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24211D-22C0-464B-8EA8-D786E5261713}">
  <dimension ref="A1:H153"/>
  <sheetViews>
    <sheetView tabSelected="1" zoomScale="78" zoomScaleNormal="115" workbookViewId="0">
      <selection activeCell="B17" sqref="B17:B20"/>
    </sheetView>
  </sheetViews>
  <sheetFormatPr defaultColWidth="8.81640625" defaultRowHeight="11.5" x14ac:dyDescent="0.25"/>
  <cols>
    <col min="1" max="1" width="41.1796875" style="49" customWidth="1"/>
    <col min="2" max="2" width="40" style="50" customWidth="1"/>
    <col min="3" max="3" width="20.81640625" style="69" customWidth="1"/>
    <col min="4" max="7" width="20.81640625" style="49" customWidth="1"/>
    <col min="8" max="8" width="30.81640625" style="69" customWidth="1"/>
    <col min="9" max="16384" width="8.81640625" style="69"/>
  </cols>
  <sheetData>
    <row r="1" spans="1:8" ht="13" customHeight="1" x14ac:dyDescent="0.25">
      <c r="A1" s="68" t="s">
        <v>0</v>
      </c>
      <c r="C1" s="188" t="s">
        <v>1</v>
      </c>
      <c r="D1" s="188"/>
      <c r="E1" s="188"/>
    </row>
    <row r="2" spans="1:8" x14ac:dyDescent="0.25">
      <c r="A2" s="71" t="s">
        <v>2</v>
      </c>
    </row>
    <row r="4" spans="1:8" ht="12" thickBot="1" x14ac:dyDescent="0.3">
      <c r="A4" s="52" t="s">
        <v>3</v>
      </c>
      <c r="B4" s="147" t="s">
        <v>4</v>
      </c>
      <c r="C4" s="148"/>
      <c r="D4" s="148"/>
      <c r="E4" s="148"/>
      <c r="F4" s="148"/>
      <c r="G4" s="148"/>
      <c r="H4" s="149"/>
    </row>
    <row r="5" spans="1:8" ht="12" thickBot="1" x14ac:dyDescent="0.3">
      <c r="A5" s="53" t="s">
        <v>5</v>
      </c>
      <c r="B5" s="44" t="s">
        <v>6</v>
      </c>
      <c r="C5" s="2"/>
      <c r="D5" s="56" t="s">
        <v>7</v>
      </c>
      <c r="E5" s="74">
        <v>45931</v>
      </c>
      <c r="F5" s="74">
        <v>46296</v>
      </c>
      <c r="G5" s="74">
        <v>46661</v>
      </c>
      <c r="H5" s="32" t="s">
        <v>8</v>
      </c>
    </row>
    <row r="6" spans="1:8" ht="17.149999999999999" customHeight="1" x14ac:dyDescent="0.25">
      <c r="A6" s="124" t="s">
        <v>9</v>
      </c>
      <c r="B6" s="154" t="s">
        <v>10</v>
      </c>
      <c r="C6" s="3" t="s">
        <v>11</v>
      </c>
      <c r="D6" s="76" t="s">
        <v>12</v>
      </c>
      <c r="E6" s="51">
        <v>4.4400000000000004</v>
      </c>
      <c r="F6" s="51">
        <v>4.84</v>
      </c>
      <c r="G6" s="51">
        <v>5.34</v>
      </c>
      <c r="H6" s="144" t="s">
        <v>13</v>
      </c>
    </row>
    <row r="7" spans="1:8" ht="19" customHeight="1" thickBot="1" x14ac:dyDescent="0.3">
      <c r="A7" s="125"/>
      <c r="B7" s="155"/>
      <c r="C7" s="5" t="s">
        <v>14</v>
      </c>
      <c r="D7" s="57"/>
      <c r="E7" s="58"/>
      <c r="F7" s="58"/>
      <c r="G7" s="58"/>
      <c r="H7" s="145"/>
    </row>
    <row r="8" spans="1:8" ht="13" customHeight="1" thickBot="1" x14ac:dyDescent="0.3">
      <c r="A8" s="125"/>
      <c r="B8" s="75" t="s">
        <v>15</v>
      </c>
      <c r="C8" s="2"/>
      <c r="D8" s="56" t="s">
        <v>7</v>
      </c>
      <c r="E8" s="74">
        <v>45931</v>
      </c>
      <c r="F8" s="74">
        <v>46296</v>
      </c>
      <c r="G8" s="74">
        <v>46661</v>
      </c>
      <c r="H8" s="145"/>
    </row>
    <row r="9" spans="1:8" ht="12" customHeight="1" thickBot="1" x14ac:dyDescent="0.3">
      <c r="A9" s="125"/>
      <c r="B9" s="154" t="s">
        <v>16</v>
      </c>
      <c r="C9" s="3" t="s">
        <v>11</v>
      </c>
      <c r="D9" s="57" t="s">
        <v>17</v>
      </c>
      <c r="E9" s="60" t="s">
        <v>18</v>
      </c>
      <c r="F9" s="58" t="s">
        <v>19</v>
      </c>
      <c r="G9" s="60" t="s">
        <v>20</v>
      </c>
      <c r="H9" s="145"/>
    </row>
    <row r="10" spans="1:8" ht="13" customHeight="1" thickBot="1" x14ac:dyDescent="0.3">
      <c r="A10" s="125"/>
      <c r="B10" s="155"/>
      <c r="C10" s="5" t="s">
        <v>14</v>
      </c>
      <c r="D10" s="57"/>
      <c r="E10" s="60"/>
      <c r="F10" s="58"/>
      <c r="G10" s="58"/>
      <c r="H10" s="145"/>
    </row>
    <row r="11" spans="1:8" ht="12.65" customHeight="1" thickBot="1" x14ac:dyDescent="0.3">
      <c r="A11" s="125"/>
      <c r="B11" s="75" t="s">
        <v>21</v>
      </c>
      <c r="C11" s="2"/>
      <c r="D11" s="56" t="s">
        <v>7</v>
      </c>
      <c r="E11" s="74">
        <v>45931</v>
      </c>
      <c r="F11" s="74">
        <v>46296</v>
      </c>
      <c r="G11" s="74">
        <v>46661</v>
      </c>
      <c r="H11" s="145"/>
    </row>
    <row r="12" spans="1:8" ht="13" customHeight="1" thickBot="1" x14ac:dyDescent="0.3">
      <c r="A12" s="125"/>
      <c r="B12" s="154" t="s">
        <v>22</v>
      </c>
      <c r="C12" s="3" t="s">
        <v>11</v>
      </c>
      <c r="D12" s="57" t="s">
        <v>23</v>
      </c>
      <c r="E12" s="90" t="s">
        <v>24</v>
      </c>
      <c r="F12" s="58" t="s">
        <v>25</v>
      </c>
      <c r="G12" s="60" t="s">
        <v>26</v>
      </c>
      <c r="H12" s="145"/>
    </row>
    <row r="13" spans="1:8" ht="13" customHeight="1" thickBot="1" x14ac:dyDescent="0.3">
      <c r="A13" s="125"/>
      <c r="B13" s="159"/>
      <c r="C13" s="3" t="s">
        <v>14</v>
      </c>
      <c r="D13" s="57"/>
      <c r="E13" s="60"/>
      <c r="F13" s="58"/>
      <c r="G13" s="58"/>
      <c r="H13" s="145"/>
    </row>
    <row r="14" spans="1:8" ht="12" customHeight="1" thickBot="1" x14ac:dyDescent="0.3">
      <c r="A14" s="125"/>
      <c r="B14" s="159"/>
      <c r="C14" s="156"/>
      <c r="D14" s="150" t="s">
        <v>27</v>
      </c>
      <c r="E14" s="151"/>
      <c r="F14" s="151"/>
      <c r="G14" s="151"/>
      <c r="H14" s="145"/>
    </row>
    <row r="15" spans="1:8" ht="31.5" customHeight="1" thickBot="1" x14ac:dyDescent="0.3">
      <c r="A15" s="125"/>
      <c r="B15" s="155"/>
      <c r="C15" s="146"/>
      <c r="D15" s="152" t="s">
        <v>28</v>
      </c>
      <c r="E15" s="153"/>
      <c r="F15" s="153"/>
      <c r="G15" s="153"/>
      <c r="H15" s="145"/>
    </row>
    <row r="16" spans="1:8" ht="11.5" customHeight="1" thickBot="1" x14ac:dyDescent="0.3">
      <c r="A16" s="125"/>
      <c r="B16" s="52" t="s">
        <v>29</v>
      </c>
      <c r="C16" s="1"/>
      <c r="D16" s="56" t="s">
        <v>7</v>
      </c>
      <c r="E16" s="74">
        <v>45931</v>
      </c>
      <c r="F16" s="74">
        <v>46296</v>
      </c>
      <c r="G16" s="74">
        <v>46661</v>
      </c>
      <c r="H16" s="145"/>
    </row>
    <row r="17" spans="1:8" ht="11.5" customHeight="1" thickBot="1" x14ac:dyDescent="0.3">
      <c r="A17" s="125"/>
      <c r="B17" s="127" t="s">
        <v>30</v>
      </c>
      <c r="C17" s="3" t="s">
        <v>11</v>
      </c>
      <c r="D17" s="62">
        <v>0.49</v>
      </c>
      <c r="E17" s="62">
        <v>0.51</v>
      </c>
      <c r="F17" s="62">
        <v>0.53</v>
      </c>
      <c r="G17" s="62">
        <v>0.56999999999999995</v>
      </c>
      <c r="H17" s="145"/>
    </row>
    <row r="18" spans="1:8" ht="12" customHeight="1" thickBot="1" x14ac:dyDescent="0.3">
      <c r="A18" s="125"/>
      <c r="B18" s="128"/>
      <c r="C18" s="5" t="s">
        <v>14</v>
      </c>
      <c r="D18" s="57"/>
      <c r="E18" s="58"/>
      <c r="F18" s="58"/>
      <c r="G18" s="58"/>
      <c r="H18" s="145"/>
    </row>
    <row r="19" spans="1:8" ht="12" customHeight="1" thickBot="1" x14ac:dyDescent="0.3">
      <c r="A19" s="125"/>
      <c r="B19" s="128"/>
      <c r="C19" s="157"/>
      <c r="D19" s="150" t="s">
        <v>27</v>
      </c>
      <c r="E19" s="151"/>
      <c r="F19" s="151"/>
      <c r="G19" s="151"/>
      <c r="H19" s="145"/>
    </row>
    <row r="20" spans="1:8" ht="30.75" customHeight="1" thickBot="1" x14ac:dyDescent="0.3">
      <c r="A20" s="125"/>
      <c r="B20" s="129"/>
      <c r="C20" s="158"/>
      <c r="D20" s="152" t="s">
        <v>28</v>
      </c>
      <c r="E20" s="153"/>
      <c r="F20" s="153"/>
      <c r="G20" s="153"/>
      <c r="H20" s="145"/>
    </row>
    <row r="21" spans="1:8" ht="15.65" customHeight="1" thickBot="1" x14ac:dyDescent="0.3">
      <c r="A21" s="125"/>
      <c r="B21" s="44" t="s">
        <v>31</v>
      </c>
      <c r="C21" s="2"/>
      <c r="D21" s="56" t="s">
        <v>7</v>
      </c>
      <c r="E21" s="74">
        <v>45931</v>
      </c>
      <c r="F21" s="74">
        <v>46296</v>
      </c>
      <c r="G21" s="74">
        <v>46661</v>
      </c>
      <c r="H21" s="145"/>
    </row>
    <row r="22" spans="1:8" ht="15" customHeight="1" thickBot="1" x14ac:dyDescent="0.3">
      <c r="A22" s="125"/>
      <c r="B22" s="132" t="s">
        <v>32</v>
      </c>
      <c r="C22" s="3" t="s">
        <v>11</v>
      </c>
      <c r="D22" s="76">
        <v>4</v>
      </c>
      <c r="E22" s="51">
        <v>4</v>
      </c>
      <c r="F22" s="51">
        <v>4</v>
      </c>
      <c r="G22" s="51">
        <v>4</v>
      </c>
      <c r="H22" s="145"/>
    </row>
    <row r="23" spans="1:8" ht="13" customHeight="1" thickBot="1" x14ac:dyDescent="0.3">
      <c r="A23" s="125"/>
      <c r="B23" s="133"/>
      <c r="C23" s="5" t="s">
        <v>14</v>
      </c>
      <c r="D23" s="57"/>
      <c r="E23" s="58"/>
      <c r="F23" s="58"/>
      <c r="G23" s="58"/>
      <c r="H23" s="145"/>
    </row>
    <row r="24" spans="1:8" ht="13" customHeight="1" thickBot="1" x14ac:dyDescent="0.3">
      <c r="A24" s="125"/>
      <c r="B24" s="133"/>
      <c r="C24" s="157"/>
      <c r="D24" s="150" t="s">
        <v>27</v>
      </c>
      <c r="E24" s="151"/>
      <c r="F24" s="151"/>
      <c r="G24" s="151"/>
      <c r="H24" s="145"/>
    </row>
    <row r="25" spans="1:8" ht="13" customHeight="1" thickBot="1" x14ac:dyDescent="0.3">
      <c r="A25" s="126"/>
      <c r="B25" s="134"/>
      <c r="C25" s="158"/>
      <c r="D25" s="152" t="s">
        <v>33</v>
      </c>
      <c r="E25" s="153"/>
      <c r="F25" s="153"/>
      <c r="G25" s="153"/>
      <c r="H25" s="146"/>
    </row>
    <row r="26" spans="1:8" ht="13" customHeight="1" x14ac:dyDescent="0.25">
      <c r="A26" s="72"/>
      <c r="C26" s="34"/>
      <c r="D26" s="50"/>
      <c r="E26" s="50"/>
      <c r="F26" s="50"/>
      <c r="G26" s="50"/>
      <c r="H26" s="8"/>
    </row>
    <row r="27" spans="1:8" ht="12" thickBot="1" x14ac:dyDescent="0.3">
      <c r="A27" s="45"/>
      <c r="B27" s="45"/>
      <c r="C27" s="8"/>
      <c r="D27" s="45"/>
      <c r="E27" s="45"/>
      <c r="F27" s="45"/>
      <c r="G27" s="45"/>
      <c r="H27" s="8"/>
    </row>
    <row r="28" spans="1:8" ht="12" thickBot="1" x14ac:dyDescent="0.3">
      <c r="A28" s="54" t="s">
        <v>34</v>
      </c>
      <c r="B28" s="46" t="s">
        <v>35</v>
      </c>
      <c r="C28" s="9"/>
      <c r="D28" s="59" t="s">
        <v>7</v>
      </c>
      <c r="E28" s="77">
        <v>45931</v>
      </c>
      <c r="F28" s="78">
        <v>46296</v>
      </c>
      <c r="G28" s="78">
        <v>46661</v>
      </c>
      <c r="H28" s="32" t="s">
        <v>8</v>
      </c>
    </row>
    <row r="29" spans="1:8" ht="23.5" customHeight="1" x14ac:dyDescent="0.25">
      <c r="A29" s="135" t="s">
        <v>36</v>
      </c>
      <c r="B29" s="127" t="s">
        <v>37</v>
      </c>
      <c r="C29" s="3" t="s">
        <v>11</v>
      </c>
      <c r="D29" s="96" t="s">
        <v>38</v>
      </c>
      <c r="E29" s="62">
        <v>0.9</v>
      </c>
      <c r="F29" s="62">
        <v>0.9</v>
      </c>
      <c r="G29" s="62">
        <v>0.9</v>
      </c>
      <c r="H29" s="110" t="s">
        <v>39</v>
      </c>
    </row>
    <row r="30" spans="1:8" ht="13" customHeight="1" thickBot="1" x14ac:dyDescent="0.3">
      <c r="A30" s="136"/>
      <c r="B30" s="128"/>
      <c r="C30" s="5" t="s">
        <v>14</v>
      </c>
      <c r="D30" s="63"/>
      <c r="E30" s="64"/>
      <c r="F30" s="64"/>
      <c r="G30" s="64"/>
      <c r="H30" s="111"/>
    </row>
    <row r="31" spans="1:8" ht="13" customHeight="1" thickBot="1" x14ac:dyDescent="0.3">
      <c r="A31" s="136"/>
      <c r="B31" s="128"/>
      <c r="C31" s="6"/>
      <c r="D31" s="130" t="s">
        <v>27</v>
      </c>
      <c r="E31" s="117"/>
      <c r="F31" s="117"/>
      <c r="G31" s="117"/>
      <c r="H31" s="111"/>
    </row>
    <row r="32" spans="1:8" ht="27" customHeight="1" thickBot="1" x14ac:dyDescent="0.3">
      <c r="A32" s="136"/>
      <c r="B32" s="129"/>
      <c r="C32" s="7"/>
      <c r="D32" s="131" t="s">
        <v>28</v>
      </c>
      <c r="E32" s="119"/>
      <c r="F32" s="119"/>
      <c r="G32" s="119"/>
      <c r="H32" s="111"/>
    </row>
    <row r="33" spans="1:8" ht="12" thickBot="1" x14ac:dyDescent="0.3">
      <c r="A33" s="136"/>
      <c r="B33" s="44" t="s">
        <v>40</v>
      </c>
      <c r="C33" s="2"/>
      <c r="D33" s="56" t="s">
        <v>7</v>
      </c>
      <c r="E33" s="74">
        <v>45931</v>
      </c>
      <c r="F33" s="74">
        <v>46296</v>
      </c>
      <c r="G33" s="74">
        <v>46661</v>
      </c>
      <c r="H33" s="111"/>
    </row>
    <row r="34" spans="1:8" ht="18" customHeight="1" thickBot="1" x14ac:dyDescent="0.3">
      <c r="A34" s="136"/>
      <c r="B34" s="127" t="s">
        <v>41</v>
      </c>
      <c r="C34" s="3" t="s">
        <v>11</v>
      </c>
      <c r="D34" s="62">
        <v>0.33</v>
      </c>
      <c r="E34" s="62">
        <v>0.35</v>
      </c>
      <c r="F34" s="62">
        <v>0.45</v>
      </c>
      <c r="G34" s="62">
        <v>0.5</v>
      </c>
      <c r="H34" s="111"/>
    </row>
    <row r="35" spans="1:8" ht="13" customHeight="1" thickBot="1" x14ac:dyDescent="0.3">
      <c r="A35" s="136"/>
      <c r="B35" s="128"/>
      <c r="C35" s="5" t="s">
        <v>14</v>
      </c>
      <c r="D35" s="63"/>
      <c r="E35" s="64"/>
      <c r="F35" s="64"/>
      <c r="G35" s="64"/>
      <c r="H35" s="111"/>
    </row>
    <row r="36" spans="1:8" ht="13" customHeight="1" thickBot="1" x14ac:dyDescent="0.3">
      <c r="A36" s="136"/>
      <c r="B36" s="128"/>
      <c r="C36" s="6"/>
      <c r="D36" s="120" t="s">
        <v>27</v>
      </c>
      <c r="E36" s="121"/>
      <c r="F36" s="121"/>
      <c r="G36" s="121"/>
      <c r="H36" s="111"/>
    </row>
    <row r="37" spans="1:8" ht="27" customHeight="1" thickBot="1" x14ac:dyDescent="0.3">
      <c r="A37" s="137"/>
      <c r="B37" s="129"/>
      <c r="C37" s="7"/>
      <c r="D37" s="122" t="s">
        <v>28</v>
      </c>
      <c r="E37" s="123"/>
      <c r="F37" s="123"/>
      <c r="G37" s="123"/>
      <c r="H37" s="112"/>
    </row>
    <row r="38" spans="1:8" x14ac:dyDescent="0.25">
      <c r="A38" s="45"/>
      <c r="B38" s="45"/>
      <c r="C38" s="8"/>
      <c r="D38" s="45"/>
      <c r="E38" s="45"/>
      <c r="F38" s="45"/>
      <c r="G38" s="45"/>
      <c r="H38" s="8"/>
    </row>
    <row r="39" spans="1:8" ht="12" thickBot="1" x14ac:dyDescent="0.3">
      <c r="A39" s="45"/>
      <c r="B39" s="45"/>
      <c r="C39" s="8"/>
      <c r="D39" s="45"/>
      <c r="E39" s="45"/>
      <c r="F39" s="45"/>
      <c r="G39" s="45"/>
      <c r="H39" s="8"/>
    </row>
    <row r="40" spans="1:8" ht="12" thickBot="1" x14ac:dyDescent="0.3">
      <c r="A40" s="54" t="s">
        <v>42</v>
      </c>
      <c r="B40" s="46" t="s">
        <v>43</v>
      </c>
      <c r="C40" s="9"/>
      <c r="D40" s="59" t="s">
        <v>7</v>
      </c>
      <c r="E40" s="77">
        <v>45931</v>
      </c>
      <c r="F40" s="78">
        <v>46296</v>
      </c>
      <c r="G40" s="78">
        <v>46661</v>
      </c>
      <c r="H40" s="79" t="s">
        <v>8</v>
      </c>
    </row>
    <row r="41" spans="1:8" ht="12.65" customHeight="1" x14ac:dyDescent="0.25">
      <c r="A41" s="138" t="s">
        <v>44</v>
      </c>
      <c r="B41" s="132" t="s">
        <v>45</v>
      </c>
      <c r="C41" s="3" t="s">
        <v>11</v>
      </c>
      <c r="D41" s="51" t="s">
        <v>46</v>
      </c>
      <c r="E41" s="51" t="s">
        <v>47</v>
      </c>
      <c r="F41" s="51" t="s">
        <v>48</v>
      </c>
      <c r="G41" s="97" t="s">
        <v>49</v>
      </c>
      <c r="H41" s="110" t="s">
        <v>50</v>
      </c>
    </row>
    <row r="42" spans="1:8" ht="12.75" customHeight="1" thickBot="1" x14ac:dyDescent="0.3">
      <c r="A42" s="139"/>
      <c r="B42" s="133"/>
      <c r="C42" s="5" t="s">
        <v>14</v>
      </c>
      <c r="D42" s="63"/>
      <c r="E42" s="64"/>
      <c r="F42" s="64"/>
      <c r="G42" s="98"/>
      <c r="H42" s="111"/>
    </row>
    <row r="43" spans="1:8" ht="12.75" customHeight="1" thickBot="1" x14ac:dyDescent="0.3">
      <c r="A43" s="139"/>
      <c r="B43" s="133"/>
      <c r="C43" s="6"/>
      <c r="D43" s="130" t="s">
        <v>27</v>
      </c>
      <c r="E43" s="117"/>
      <c r="F43" s="117"/>
      <c r="G43" s="117"/>
      <c r="H43" s="111"/>
    </row>
    <row r="44" spans="1:8" ht="24.75" customHeight="1" thickBot="1" x14ac:dyDescent="0.3">
      <c r="A44" s="139"/>
      <c r="B44" s="134"/>
      <c r="C44" s="7"/>
      <c r="D44" s="131" t="s">
        <v>28</v>
      </c>
      <c r="E44" s="119"/>
      <c r="F44" s="119"/>
      <c r="G44" s="119"/>
      <c r="H44" s="111"/>
    </row>
    <row r="45" spans="1:8" ht="12.75" customHeight="1" thickBot="1" x14ac:dyDescent="0.3">
      <c r="A45" s="139"/>
      <c r="B45" s="46" t="s">
        <v>51</v>
      </c>
      <c r="C45" s="9"/>
      <c r="D45" s="56" t="s">
        <v>7</v>
      </c>
      <c r="E45" s="74">
        <v>45931</v>
      </c>
      <c r="F45" s="74">
        <v>46296</v>
      </c>
      <c r="G45" s="99">
        <v>46661</v>
      </c>
      <c r="H45" s="111"/>
    </row>
    <row r="46" spans="1:8" ht="12.75" customHeight="1" thickBot="1" x14ac:dyDescent="0.3">
      <c r="A46" s="139"/>
      <c r="B46" s="132" t="s">
        <v>52</v>
      </c>
      <c r="C46" s="3" t="s">
        <v>11</v>
      </c>
      <c r="D46" s="93" t="s">
        <v>53</v>
      </c>
      <c r="E46" s="108" t="s">
        <v>54</v>
      </c>
      <c r="F46" s="51" t="s">
        <v>55</v>
      </c>
      <c r="G46" s="97" t="s">
        <v>56</v>
      </c>
      <c r="H46" s="111"/>
    </row>
    <row r="47" spans="1:8" ht="12.75" customHeight="1" thickBot="1" x14ac:dyDescent="0.3">
      <c r="A47" s="139"/>
      <c r="B47" s="133"/>
      <c r="C47" s="5" t="s">
        <v>14</v>
      </c>
      <c r="D47" s="63"/>
      <c r="E47" s="64"/>
      <c r="F47" s="64"/>
      <c r="G47" s="98"/>
      <c r="H47" s="111"/>
    </row>
    <row r="48" spans="1:8" ht="12.75" customHeight="1" thickBot="1" x14ac:dyDescent="0.3">
      <c r="A48" s="139"/>
      <c r="B48" s="133"/>
      <c r="C48" s="6"/>
      <c r="D48" s="120" t="s">
        <v>27</v>
      </c>
      <c r="E48" s="121"/>
      <c r="F48" s="121"/>
      <c r="G48" s="121"/>
      <c r="H48" s="111"/>
    </row>
    <row r="49" spans="1:8" ht="30.75" customHeight="1" thickBot="1" x14ac:dyDescent="0.3">
      <c r="A49" s="139"/>
      <c r="B49" s="134"/>
      <c r="C49" s="7"/>
      <c r="D49" s="122" t="s">
        <v>28</v>
      </c>
      <c r="E49" s="123"/>
      <c r="F49" s="123"/>
      <c r="G49" s="123"/>
      <c r="H49" s="111"/>
    </row>
    <row r="50" spans="1:8" ht="13" customHeight="1" thickBot="1" x14ac:dyDescent="0.3">
      <c r="A50" s="139"/>
      <c r="B50" s="44" t="s">
        <v>57</v>
      </c>
      <c r="C50" s="2"/>
      <c r="D50" s="56" t="s">
        <v>7</v>
      </c>
      <c r="E50" s="74">
        <v>45931</v>
      </c>
      <c r="F50" s="74">
        <v>46296</v>
      </c>
      <c r="G50" s="99">
        <v>46661</v>
      </c>
      <c r="H50" s="111"/>
    </row>
    <row r="51" spans="1:8" ht="13" customHeight="1" thickBot="1" x14ac:dyDescent="0.3">
      <c r="A51" s="139"/>
      <c r="B51" s="127" t="s">
        <v>58</v>
      </c>
      <c r="C51" s="3" t="s">
        <v>11</v>
      </c>
      <c r="D51" s="62">
        <v>0.3</v>
      </c>
      <c r="E51" s="62">
        <v>0.45</v>
      </c>
      <c r="F51" s="62">
        <v>0.5</v>
      </c>
      <c r="G51" s="100">
        <v>0.55000000000000004</v>
      </c>
      <c r="H51" s="111"/>
    </row>
    <row r="52" spans="1:8" ht="13" customHeight="1" thickBot="1" x14ac:dyDescent="0.3">
      <c r="A52" s="139"/>
      <c r="B52" s="128"/>
      <c r="C52" s="5" t="s">
        <v>14</v>
      </c>
      <c r="D52" s="63"/>
      <c r="E52" s="64"/>
      <c r="F52" s="64"/>
      <c r="G52" s="98"/>
      <c r="H52" s="111"/>
    </row>
    <row r="53" spans="1:8" ht="13" customHeight="1" thickBot="1" x14ac:dyDescent="0.3">
      <c r="A53" s="139"/>
      <c r="B53" s="128"/>
      <c r="C53" s="6"/>
      <c r="D53" s="120" t="s">
        <v>27</v>
      </c>
      <c r="E53" s="121"/>
      <c r="F53" s="121"/>
      <c r="G53" s="121"/>
      <c r="H53" s="111"/>
    </row>
    <row r="54" spans="1:8" ht="13" customHeight="1" thickBot="1" x14ac:dyDescent="0.3">
      <c r="A54" s="140"/>
      <c r="B54" s="129"/>
      <c r="C54" s="7"/>
      <c r="D54" s="122" t="s">
        <v>28</v>
      </c>
      <c r="E54" s="123"/>
      <c r="F54" s="123"/>
      <c r="G54" s="123"/>
      <c r="H54" s="112"/>
    </row>
    <row r="55" spans="1:8" ht="12" customHeight="1" x14ac:dyDescent="0.25">
      <c r="A55" s="72"/>
      <c r="C55" s="34"/>
      <c r="D55" s="50"/>
      <c r="E55" s="50"/>
      <c r="F55" s="50"/>
      <c r="G55" s="50"/>
      <c r="H55" s="42"/>
    </row>
    <row r="56" spans="1:8" ht="12" thickBot="1" x14ac:dyDescent="0.3">
      <c r="A56" s="45"/>
      <c r="B56" s="45"/>
      <c r="C56" s="8"/>
      <c r="D56" s="45"/>
      <c r="E56" s="45"/>
      <c r="F56" s="45"/>
      <c r="G56" s="45"/>
      <c r="H56" s="8"/>
    </row>
    <row r="57" spans="1:8" ht="12" thickBot="1" x14ac:dyDescent="0.3">
      <c r="A57" s="73" t="s">
        <v>59</v>
      </c>
      <c r="B57" s="46" t="s">
        <v>60</v>
      </c>
      <c r="C57" s="9"/>
      <c r="D57" s="59" t="s">
        <v>7</v>
      </c>
      <c r="E57" s="77">
        <v>45931</v>
      </c>
      <c r="F57" s="78">
        <v>46296</v>
      </c>
      <c r="G57" s="78">
        <v>46661</v>
      </c>
      <c r="H57" s="95" t="s">
        <v>8</v>
      </c>
    </row>
    <row r="58" spans="1:8" ht="13" customHeight="1" x14ac:dyDescent="0.25">
      <c r="A58" s="141" t="s">
        <v>61</v>
      </c>
      <c r="B58" s="132" t="s">
        <v>62</v>
      </c>
      <c r="C58" s="3" t="s">
        <v>11</v>
      </c>
      <c r="D58" s="51" t="s">
        <v>63</v>
      </c>
      <c r="E58" s="80" t="s">
        <v>64</v>
      </c>
      <c r="F58" s="62">
        <v>1</v>
      </c>
      <c r="G58" s="62">
        <v>0.66</v>
      </c>
      <c r="H58" s="195" t="s">
        <v>65</v>
      </c>
    </row>
    <row r="59" spans="1:8" ht="13" customHeight="1" thickBot="1" x14ac:dyDescent="0.3">
      <c r="A59" s="142"/>
      <c r="B59" s="133"/>
      <c r="C59" s="5" t="s">
        <v>14</v>
      </c>
      <c r="D59" s="63"/>
      <c r="E59" s="64"/>
      <c r="F59" s="64"/>
      <c r="G59" s="64"/>
      <c r="H59" s="196"/>
    </row>
    <row r="60" spans="1:8" ht="13" customHeight="1" thickBot="1" x14ac:dyDescent="0.3">
      <c r="A60" s="142"/>
      <c r="B60" s="133"/>
      <c r="C60" s="6"/>
      <c r="D60" s="130" t="s">
        <v>27</v>
      </c>
      <c r="E60" s="117"/>
      <c r="F60" s="117"/>
      <c r="G60" s="117"/>
      <c r="H60" s="111"/>
    </row>
    <row r="61" spans="1:8" ht="34" customHeight="1" thickBot="1" x14ac:dyDescent="0.3">
      <c r="A61" s="142"/>
      <c r="B61" s="134"/>
      <c r="C61" s="7"/>
      <c r="D61" s="131" t="s">
        <v>28</v>
      </c>
      <c r="E61" s="119"/>
      <c r="F61" s="119"/>
      <c r="G61" s="119"/>
      <c r="H61" s="112"/>
    </row>
    <row r="62" spans="1:8" ht="12" customHeight="1" thickBot="1" x14ac:dyDescent="0.3">
      <c r="A62" s="142"/>
      <c r="B62" s="86" t="s">
        <v>66</v>
      </c>
      <c r="C62" s="9"/>
      <c r="D62" s="59" t="s">
        <v>7</v>
      </c>
      <c r="E62" s="77">
        <v>45931</v>
      </c>
      <c r="F62" s="78">
        <v>46296</v>
      </c>
      <c r="G62" s="78">
        <v>46661</v>
      </c>
      <c r="H62" s="79" t="s">
        <v>8</v>
      </c>
    </row>
    <row r="63" spans="1:8" ht="12" customHeight="1" x14ac:dyDescent="0.25">
      <c r="A63" s="142"/>
      <c r="B63" s="189" t="s">
        <v>67</v>
      </c>
      <c r="C63" s="84" t="s">
        <v>11</v>
      </c>
      <c r="D63" s="51" t="s">
        <v>63</v>
      </c>
      <c r="E63" s="92" t="s">
        <v>64</v>
      </c>
      <c r="F63" s="62">
        <v>1</v>
      </c>
      <c r="G63" s="62">
        <v>1</v>
      </c>
      <c r="H63" s="110" t="s">
        <v>68</v>
      </c>
    </row>
    <row r="64" spans="1:8" ht="12" customHeight="1" thickBot="1" x14ac:dyDescent="0.3">
      <c r="A64" s="142"/>
      <c r="B64" s="190"/>
      <c r="C64" s="85" t="s">
        <v>14</v>
      </c>
      <c r="D64" s="63"/>
      <c r="E64" s="64"/>
      <c r="F64" s="64"/>
      <c r="G64" s="64"/>
      <c r="H64" s="111"/>
    </row>
    <row r="65" spans="1:8" ht="12" customHeight="1" thickBot="1" x14ac:dyDescent="0.3">
      <c r="A65" s="142"/>
      <c r="B65" s="190"/>
      <c r="C65" s="34"/>
      <c r="D65" s="130" t="s">
        <v>27</v>
      </c>
      <c r="E65" s="117"/>
      <c r="F65" s="117"/>
      <c r="G65" s="117"/>
      <c r="H65" s="111"/>
    </row>
    <row r="66" spans="1:8" ht="12" customHeight="1" thickBot="1" x14ac:dyDescent="0.3">
      <c r="A66" s="142"/>
      <c r="B66" s="191"/>
      <c r="C66" s="87"/>
      <c r="D66" s="131" t="s">
        <v>28</v>
      </c>
      <c r="E66" s="119"/>
      <c r="F66" s="119"/>
      <c r="G66" s="119"/>
      <c r="H66" s="111"/>
    </row>
    <row r="67" spans="1:8" ht="12" customHeight="1" thickBot="1" x14ac:dyDescent="0.3">
      <c r="A67" s="142"/>
      <c r="B67" s="88" t="s">
        <v>69</v>
      </c>
      <c r="C67" s="1"/>
      <c r="D67" s="59" t="s">
        <v>7</v>
      </c>
      <c r="E67" s="74">
        <v>45931</v>
      </c>
      <c r="F67" s="74">
        <v>46296</v>
      </c>
      <c r="G67" s="74">
        <v>46661</v>
      </c>
      <c r="H67" s="111"/>
    </row>
    <row r="68" spans="1:8" ht="12" customHeight="1" thickBot="1" x14ac:dyDescent="0.3">
      <c r="A68" s="142"/>
      <c r="B68" s="189" t="s">
        <v>70</v>
      </c>
      <c r="C68" s="84" t="s">
        <v>11</v>
      </c>
      <c r="D68" s="58" t="s">
        <v>63</v>
      </c>
      <c r="E68" s="80" t="s">
        <v>64</v>
      </c>
      <c r="F68" s="91">
        <v>0.6</v>
      </c>
      <c r="G68" s="91">
        <v>0.8</v>
      </c>
      <c r="H68" s="111"/>
    </row>
    <row r="69" spans="1:8" ht="12" customHeight="1" thickBot="1" x14ac:dyDescent="0.3">
      <c r="A69" s="142"/>
      <c r="B69" s="190"/>
      <c r="C69" s="85" t="s">
        <v>14</v>
      </c>
      <c r="D69" s="83"/>
      <c r="E69" s="82"/>
      <c r="F69" s="82"/>
      <c r="G69" s="81"/>
      <c r="H69" s="111"/>
    </row>
    <row r="70" spans="1:8" ht="12" customHeight="1" thickBot="1" x14ac:dyDescent="0.3">
      <c r="A70" s="142"/>
      <c r="B70" s="190"/>
      <c r="C70" s="156"/>
      <c r="D70" s="117" t="s">
        <v>27</v>
      </c>
      <c r="E70" s="118"/>
      <c r="F70" s="118"/>
      <c r="G70" s="117"/>
      <c r="H70" s="111"/>
    </row>
    <row r="71" spans="1:8" ht="12" customHeight="1" thickBot="1" x14ac:dyDescent="0.3">
      <c r="A71" s="143"/>
      <c r="B71" s="191"/>
      <c r="C71" s="146"/>
      <c r="D71" s="119" t="s">
        <v>28</v>
      </c>
      <c r="E71" s="119"/>
      <c r="F71" s="119"/>
      <c r="G71" s="119"/>
      <c r="H71" s="112"/>
    </row>
    <row r="72" spans="1:8" ht="12" customHeight="1" x14ac:dyDescent="0.25">
      <c r="A72" s="45"/>
      <c r="B72" s="45"/>
      <c r="C72" s="8"/>
      <c r="D72" s="45"/>
      <c r="E72" s="45"/>
      <c r="F72" s="45"/>
      <c r="G72" s="45"/>
      <c r="H72" s="8"/>
    </row>
    <row r="73" spans="1:8" ht="12" customHeight="1" thickBot="1" x14ac:dyDescent="0.3">
      <c r="A73" s="45"/>
      <c r="B73" s="45"/>
      <c r="C73" s="8"/>
      <c r="D73" s="45"/>
      <c r="E73" s="45"/>
      <c r="F73" s="45"/>
      <c r="G73" s="45"/>
      <c r="H73" s="8"/>
    </row>
    <row r="74" spans="1:8" ht="12" customHeight="1" thickBot="1" x14ac:dyDescent="0.3">
      <c r="A74" s="54" t="s">
        <v>71</v>
      </c>
      <c r="B74" s="47" t="s">
        <v>72</v>
      </c>
      <c r="C74" s="39"/>
      <c r="D74" s="59" t="s">
        <v>7</v>
      </c>
      <c r="E74" s="77">
        <v>45931</v>
      </c>
      <c r="F74" s="78">
        <v>46296</v>
      </c>
      <c r="G74" s="78">
        <v>46661</v>
      </c>
      <c r="H74" s="94" t="s">
        <v>8</v>
      </c>
    </row>
    <row r="75" spans="1:8" x14ac:dyDescent="0.25">
      <c r="A75" s="171" t="s">
        <v>73</v>
      </c>
      <c r="B75" s="132" t="s">
        <v>74</v>
      </c>
      <c r="C75" s="3" t="s">
        <v>11</v>
      </c>
      <c r="D75" s="62">
        <v>1</v>
      </c>
      <c r="E75" s="62">
        <v>1</v>
      </c>
      <c r="F75" s="62">
        <v>1</v>
      </c>
      <c r="G75" s="62">
        <v>1</v>
      </c>
      <c r="H75" s="113" t="s">
        <v>75</v>
      </c>
    </row>
    <row r="76" spans="1:8" ht="12.75" customHeight="1" thickBot="1" x14ac:dyDescent="0.3">
      <c r="A76" s="172"/>
      <c r="B76" s="133"/>
      <c r="C76" s="5" t="s">
        <v>14</v>
      </c>
      <c r="D76" s="63"/>
      <c r="E76" s="64"/>
      <c r="F76" s="64"/>
      <c r="G76" s="64"/>
      <c r="H76" s="114"/>
    </row>
    <row r="77" spans="1:8" ht="12.75" customHeight="1" thickBot="1" x14ac:dyDescent="0.3">
      <c r="A77" s="172"/>
      <c r="B77" s="133"/>
      <c r="C77" s="6"/>
      <c r="D77" s="130" t="s">
        <v>27</v>
      </c>
      <c r="E77" s="117"/>
      <c r="F77" s="117"/>
      <c r="G77" s="117"/>
      <c r="H77" s="115"/>
    </row>
    <row r="78" spans="1:8" ht="28.5" customHeight="1" thickBot="1" x14ac:dyDescent="0.3">
      <c r="A78" s="172"/>
      <c r="B78" s="134"/>
      <c r="C78" s="7"/>
      <c r="D78" s="131" t="s">
        <v>28</v>
      </c>
      <c r="E78" s="119"/>
      <c r="F78" s="119"/>
      <c r="G78" s="119"/>
      <c r="H78" s="115"/>
    </row>
    <row r="79" spans="1:8" ht="12.75" customHeight="1" thickBot="1" x14ac:dyDescent="0.3">
      <c r="A79" s="172"/>
      <c r="B79" s="46" t="s">
        <v>76</v>
      </c>
      <c r="C79" s="9"/>
      <c r="D79" s="56" t="s">
        <v>7</v>
      </c>
      <c r="E79" s="74">
        <v>45931</v>
      </c>
      <c r="F79" s="74">
        <v>46296</v>
      </c>
      <c r="G79" s="74">
        <v>46661</v>
      </c>
      <c r="H79" s="114"/>
    </row>
    <row r="80" spans="1:8" ht="12.75" customHeight="1" thickBot="1" x14ac:dyDescent="0.3">
      <c r="A80" s="172"/>
      <c r="B80" s="132" t="s">
        <v>77</v>
      </c>
      <c r="C80" s="3" t="s">
        <v>11</v>
      </c>
      <c r="D80" s="62">
        <v>1</v>
      </c>
      <c r="E80" s="62">
        <v>1</v>
      </c>
      <c r="F80" s="62">
        <v>1</v>
      </c>
      <c r="G80" s="62">
        <v>1</v>
      </c>
      <c r="H80" s="114"/>
    </row>
    <row r="81" spans="1:8" ht="12.75" customHeight="1" thickBot="1" x14ac:dyDescent="0.3">
      <c r="A81" s="172"/>
      <c r="B81" s="133"/>
      <c r="C81" s="5" t="s">
        <v>14</v>
      </c>
      <c r="D81" s="63"/>
      <c r="E81" s="64"/>
      <c r="F81" s="64"/>
      <c r="G81" s="64"/>
      <c r="H81" s="114"/>
    </row>
    <row r="82" spans="1:8" ht="12.75" customHeight="1" thickBot="1" x14ac:dyDescent="0.3">
      <c r="A82" s="172"/>
      <c r="B82" s="133"/>
      <c r="C82" s="6"/>
      <c r="D82" s="120" t="s">
        <v>27</v>
      </c>
      <c r="E82" s="121"/>
      <c r="F82" s="121"/>
      <c r="G82" s="121"/>
      <c r="H82" s="115"/>
    </row>
    <row r="83" spans="1:8" ht="34" customHeight="1" thickBot="1" x14ac:dyDescent="0.3">
      <c r="A83" s="192"/>
      <c r="B83" s="134"/>
      <c r="C83" s="7"/>
      <c r="D83" s="122" t="s">
        <v>28</v>
      </c>
      <c r="E83" s="123"/>
      <c r="F83" s="123"/>
      <c r="G83" s="123"/>
      <c r="H83" s="115"/>
    </row>
    <row r="84" spans="1:8" ht="12.75" customHeight="1" thickBot="1" x14ac:dyDescent="0.3">
      <c r="A84" s="55" t="s">
        <v>78</v>
      </c>
      <c r="B84" s="48" t="s">
        <v>79</v>
      </c>
      <c r="C84" s="38"/>
      <c r="D84" s="56" t="s">
        <v>7</v>
      </c>
      <c r="E84" s="74">
        <v>45931</v>
      </c>
      <c r="F84" s="74">
        <v>46296</v>
      </c>
      <c r="G84" s="74">
        <v>46661</v>
      </c>
      <c r="H84" s="114"/>
    </row>
    <row r="85" spans="1:8" ht="12" customHeight="1" thickBot="1" x14ac:dyDescent="0.3">
      <c r="A85" s="182">
        <v>0.19</v>
      </c>
      <c r="B85" s="162" t="s">
        <v>80</v>
      </c>
      <c r="C85" s="10" t="s">
        <v>11</v>
      </c>
      <c r="D85" s="93" t="s">
        <v>81</v>
      </c>
      <c r="E85" s="62">
        <v>0.4</v>
      </c>
      <c r="F85" s="62">
        <v>0.45</v>
      </c>
      <c r="G85" s="62">
        <v>0.5</v>
      </c>
      <c r="H85" s="114"/>
    </row>
    <row r="86" spans="1:8" ht="12.75" customHeight="1" thickBot="1" x14ac:dyDescent="0.3">
      <c r="A86" s="183"/>
      <c r="B86" s="163"/>
      <c r="C86" s="41" t="s">
        <v>14</v>
      </c>
      <c r="D86" s="66"/>
      <c r="E86" s="64"/>
      <c r="F86" s="64"/>
      <c r="G86" s="64"/>
      <c r="H86" s="116"/>
    </row>
    <row r="87" spans="1:8" ht="12.75" customHeight="1" thickBot="1" x14ac:dyDescent="0.3">
      <c r="A87" s="183"/>
      <c r="B87" s="197"/>
      <c r="C87" s="105"/>
      <c r="D87" s="121" t="s">
        <v>27</v>
      </c>
      <c r="E87" s="121"/>
      <c r="F87" s="121"/>
      <c r="G87" s="121"/>
      <c r="H87" s="11" t="s">
        <v>82</v>
      </c>
    </row>
    <row r="88" spans="1:8" ht="24" customHeight="1" thickBot="1" x14ac:dyDescent="0.3">
      <c r="A88" s="184"/>
      <c r="B88" s="198"/>
      <c r="C88" s="107"/>
      <c r="D88" s="119" t="s">
        <v>28</v>
      </c>
      <c r="E88" s="119"/>
      <c r="F88" s="119"/>
      <c r="G88" s="119"/>
      <c r="H88" s="4"/>
    </row>
    <row r="89" spans="1:8" x14ac:dyDescent="0.25">
      <c r="A89" s="45"/>
      <c r="B89" s="45"/>
      <c r="C89" s="8"/>
      <c r="D89" s="45"/>
      <c r="E89" s="45"/>
      <c r="F89" s="45"/>
      <c r="G89" s="45"/>
      <c r="H89" s="8"/>
    </row>
    <row r="90" spans="1:8" ht="12" thickBot="1" x14ac:dyDescent="0.3">
      <c r="A90" s="45"/>
      <c r="B90" s="45"/>
      <c r="C90" s="8"/>
      <c r="D90" s="45"/>
      <c r="E90" s="45"/>
      <c r="F90" s="45"/>
      <c r="G90" s="45"/>
      <c r="H90" s="8"/>
    </row>
    <row r="91" spans="1:8" ht="12" thickBot="1" x14ac:dyDescent="0.3">
      <c r="A91" s="54" t="s">
        <v>83</v>
      </c>
      <c r="B91" s="47" t="s">
        <v>84</v>
      </c>
      <c r="C91" s="39"/>
      <c r="D91" s="59" t="s">
        <v>7</v>
      </c>
      <c r="E91" s="77">
        <v>45931</v>
      </c>
      <c r="F91" s="74">
        <v>46296</v>
      </c>
      <c r="G91" s="74">
        <v>46661</v>
      </c>
      <c r="H91" s="94" t="s">
        <v>8</v>
      </c>
    </row>
    <row r="92" spans="1:8" ht="23.5" customHeight="1" x14ac:dyDescent="0.25">
      <c r="A92" s="138" t="s">
        <v>85</v>
      </c>
      <c r="B92" s="177" t="s">
        <v>86</v>
      </c>
      <c r="C92" s="35" t="s">
        <v>11</v>
      </c>
      <c r="D92" s="93" t="s">
        <v>87</v>
      </c>
      <c r="E92" s="51" t="s">
        <v>87</v>
      </c>
      <c r="F92" s="51" t="s">
        <v>87</v>
      </c>
      <c r="G92" s="97" t="s">
        <v>87</v>
      </c>
      <c r="H92" s="103" t="s">
        <v>88</v>
      </c>
    </row>
    <row r="93" spans="1:8" ht="12" customHeight="1" thickBot="1" x14ac:dyDescent="0.3">
      <c r="A93" s="139"/>
      <c r="B93" s="178"/>
      <c r="C93" s="37" t="s">
        <v>14</v>
      </c>
      <c r="D93" s="65"/>
      <c r="E93" s="64"/>
      <c r="F93" s="64"/>
      <c r="G93" s="98"/>
      <c r="H93" s="104"/>
    </row>
    <row r="94" spans="1:8" ht="12" customHeight="1" thickBot="1" x14ac:dyDescent="0.3">
      <c r="A94" s="139"/>
      <c r="B94" s="178"/>
      <c r="C94" s="36"/>
      <c r="D94" s="120" t="s">
        <v>27</v>
      </c>
      <c r="E94" s="121"/>
      <c r="F94" s="121"/>
      <c r="G94" s="121"/>
      <c r="H94" s="104"/>
    </row>
    <row r="95" spans="1:8" ht="30.75" customHeight="1" thickBot="1" x14ac:dyDescent="0.3">
      <c r="A95" s="139"/>
      <c r="B95" s="178"/>
      <c r="C95" s="33"/>
      <c r="D95" s="131" t="s">
        <v>89</v>
      </c>
      <c r="E95" s="119"/>
      <c r="F95" s="119"/>
      <c r="G95" s="119"/>
      <c r="H95" s="104"/>
    </row>
    <row r="96" spans="1:8" ht="11.5" customHeight="1" thickBot="1" x14ac:dyDescent="0.3">
      <c r="A96" s="139"/>
      <c r="B96" s="106" t="s">
        <v>90</v>
      </c>
      <c r="C96" s="39"/>
      <c r="D96" s="59" t="s">
        <v>7</v>
      </c>
      <c r="E96" s="77">
        <v>45931</v>
      </c>
      <c r="F96" s="74">
        <v>46296</v>
      </c>
      <c r="G96" s="74">
        <v>46661</v>
      </c>
      <c r="H96" s="104"/>
    </row>
    <row r="97" spans="1:8" ht="12.65" customHeight="1" thickBot="1" x14ac:dyDescent="0.3">
      <c r="A97" s="139"/>
      <c r="B97" s="185" t="s">
        <v>91</v>
      </c>
      <c r="C97" s="10" t="s">
        <v>11</v>
      </c>
      <c r="D97" s="93" t="s">
        <v>87</v>
      </c>
      <c r="E97" s="51" t="s">
        <v>87</v>
      </c>
      <c r="F97" s="51" t="s">
        <v>87</v>
      </c>
      <c r="G97" s="97" t="s">
        <v>87</v>
      </c>
      <c r="H97" s="104"/>
    </row>
    <row r="98" spans="1:8" ht="12.65" customHeight="1" thickBot="1" x14ac:dyDescent="0.3">
      <c r="A98" s="139"/>
      <c r="B98" s="186"/>
      <c r="C98" s="40" t="s">
        <v>14</v>
      </c>
      <c r="D98" s="65"/>
      <c r="E98" s="64"/>
      <c r="F98" s="64"/>
      <c r="G98" s="98"/>
      <c r="H98" s="104"/>
    </row>
    <row r="99" spans="1:8" ht="12.65" customHeight="1" thickBot="1" x14ac:dyDescent="0.3">
      <c r="A99" s="139"/>
      <c r="B99" s="186"/>
      <c r="C99" s="33"/>
      <c r="D99" s="120" t="s">
        <v>27</v>
      </c>
      <c r="E99" s="121"/>
      <c r="F99" s="121"/>
      <c r="G99" s="121"/>
      <c r="H99" s="104"/>
    </row>
    <row r="100" spans="1:8" ht="25" customHeight="1" thickBot="1" x14ac:dyDescent="0.3">
      <c r="A100" s="140"/>
      <c r="B100" s="187"/>
      <c r="C100" s="33"/>
      <c r="D100" s="131" t="s">
        <v>89</v>
      </c>
      <c r="E100" s="119"/>
      <c r="F100" s="119"/>
      <c r="G100" s="119"/>
      <c r="H100" s="104"/>
    </row>
    <row r="101" spans="1:8" ht="12" customHeight="1" thickBot="1" x14ac:dyDescent="0.3">
      <c r="A101" s="73" t="s">
        <v>78</v>
      </c>
      <c r="B101" s="48" t="s">
        <v>92</v>
      </c>
      <c r="C101" s="38"/>
      <c r="D101" s="56" t="s">
        <v>7</v>
      </c>
      <c r="E101" s="74">
        <v>45931</v>
      </c>
      <c r="F101" s="74">
        <v>46296</v>
      </c>
      <c r="G101" s="99">
        <v>46661</v>
      </c>
      <c r="H101" s="104"/>
    </row>
    <row r="102" spans="1:8" ht="11.5" customHeight="1" thickBot="1" x14ac:dyDescent="0.3">
      <c r="A102" s="173">
        <v>0.19</v>
      </c>
      <c r="B102" s="193" t="s">
        <v>93</v>
      </c>
      <c r="C102" s="10" t="s">
        <v>11</v>
      </c>
      <c r="D102" s="51" t="s">
        <v>63</v>
      </c>
      <c r="E102" s="62">
        <v>0.95</v>
      </c>
      <c r="F102" s="62">
        <v>0.95</v>
      </c>
      <c r="G102" s="100">
        <v>0.95</v>
      </c>
      <c r="H102" s="104"/>
    </row>
    <row r="103" spans="1:8" ht="12" customHeight="1" thickBot="1" x14ac:dyDescent="0.3">
      <c r="A103" s="174"/>
      <c r="B103" s="183"/>
      <c r="C103" s="40" t="s">
        <v>14</v>
      </c>
      <c r="D103" s="66"/>
      <c r="E103" s="64"/>
      <c r="F103" s="64"/>
      <c r="G103" s="98"/>
      <c r="H103" s="104"/>
    </row>
    <row r="104" spans="1:8" ht="12" customHeight="1" thickBot="1" x14ac:dyDescent="0.3">
      <c r="A104" s="174"/>
      <c r="B104" s="183"/>
      <c r="C104" s="36"/>
      <c r="D104" s="120" t="s">
        <v>27</v>
      </c>
      <c r="E104" s="121"/>
      <c r="F104" s="121"/>
      <c r="G104" s="121"/>
      <c r="H104" s="89" t="s">
        <v>82</v>
      </c>
    </row>
    <row r="105" spans="1:8" ht="35.25" customHeight="1" thickBot="1" x14ac:dyDescent="0.3">
      <c r="A105" s="175"/>
      <c r="B105" s="194"/>
      <c r="C105" s="43"/>
      <c r="D105" s="131" t="s">
        <v>28</v>
      </c>
      <c r="E105" s="119"/>
      <c r="F105" s="119"/>
      <c r="G105" s="119"/>
      <c r="H105" s="70"/>
    </row>
    <row r="106" spans="1:8" x14ac:dyDescent="0.25">
      <c r="B106" s="102"/>
      <c r="C106" s="34"/>
      <c r="D106" s="50"/>
      <c r="E106" s="50"/>
      <c r="F106" s="50"/>
      <c r="G106" s="50"/>
    </row>
    <row r="107" spans="1:8" ht="12" thickBot="1" x14ac:dyDescent="0.3"/>
    <row r="108" spans="1:8" ht="12" thickBot="1" x14ac:dyDescent="0.3">
      <c r="A108" s="54" t="s">
        <v>94</v>
      </c>
      <c r="B108" s="47" t="s">
        <v>95</v>
      </c>
      <c r="C108" s="39"/>
      <c r="D108" s="59" t="s">
        <v>7</v>
      </c>
      <c r="E108" s="59" t="s">
        <v>96</v>
      </c>
      <c r="F108" s="59" t="s">
        <v>97</v>
      </c>
      <c r="G108" s="59" t="s">
        <v>98</v>
      </c>
      <c r="H108" s="32" t="s">
        <v>8</v>
      </c>
    </row>
    <row r="109" spans="1:8" ht="11.5" customHeight="1" x14ac:dyDescent="0.25">
      <c r="A109" s="171" t="s">
        <v>99</v>
      </c>
      <c r="B109" s="162" t="s">
        <v>100</v>
      </c>
      <c r="C109" s="35" t="s">
        <v>11</v>
      </c>
      <c r="D109" s="93" t="s">
        <v>53</v>
      </c>
      <c r="E109" s="51">
        <v>8</v>
      </c>
      <c r="F109" s="51">
        <v>8</v>
      </c>
      <c r="G109" s="51">
        <v>8</v>
      </c>
      <c r="H109" s="160" t="s">
        <v>101</v>
      </c>
    </row>
    <row r="110" spans="1:8" ht="11.5" customHeight="1" thickBot="1" x14ac:dyDescent="0.3">
      <c r="A110" s="172"/>
      <c r="B110" s="163"/>
      <c r="C110" s="37" t="s">
        <v>14</v>
      </c>
      <c r="D110" s="65"/>
      <c r="E110" s="64"/>
      <c r="F110" s="64"/>
      <c r="G110" s="64"/>
      <c r="H110" s="115"/>
    </row>
    <row r="111" spans="1:8" ht="11.5" customHeight="1" thickBot="1" x14ac:dyDescent="0.3">
      <c r="A111" s="172"/>
      <c r="B111" s="163"/>
      <c r="C111" s="36"/>
      <c r="D111" s="120" t="s">
        <v>27</v>
      </c>
      <c r="E111" s="121"/>
      <c r="F111" s="121"/>
      <c r="G111" s="121"/>
      <c r="H111" s="115"/>
    </row>
    <row r="112" spans="1:8" ht="60.65" customHeight="1" thickBot="1" x14ac:dyDescent="0.3">
      <c r="A112" s="172"/>
      <c r="B112" s="164"/>
      <c r="C112" s="33"/>
      <c r="D112" s="131" t="s">
        <v>28</v>
      </c>
      <c r="E112" s="119"/>
      <c r="F112" s="119"/>
      <c r="G112" s="119"/>
      <c r="H112" s="115"/>
    </row>
    <row r="113" spans="1:8" ht="11.5" customHeight="1" thickBot="1" x14ac:dyDescent="0.3">
      <c r="A113" s="73" t="s">
        <v>78</v>
      </c>
      <c r="B113" s="48" t="s">
        <v>102</v>
      </c>
      <c r="C113" s="38"/>
      <c r="D113" s="56" t="s">
        <v>7</v>
      </c>
      <c r="E113" s="56" t="s">
        <v>96</v>
      </c>
      <c r="F113" s="56" t="s">
        <v>97</v>
      </c>
      <c r="G113" s="56" t="s">
        <v>98</v>
      </c>
      <c r="H113" s="115"/>
    </row>
    <row r="114" spans="1:8" ht="11.5" customHeight="1" thickBot="1" x14ac:dyDescent="0.3">
      <c r="A114" s="173">
        <v>0.19</v>
      </c>
      <c r="B114" s="177" t="s">
        <v>103</v>
      </c>
      <c r="C114" s="10" t="s">
        <v>11</v>
      </c>
      <c r="D114" s="96">
        <v>0.6</v>
      </c>
      <c r="E114" s="62">
        <v>0.6</v>
      </c>
      <c r="F114" s="62">
        <v>0.6</v>
      </c>
      <c r="G114" s="62">
        <v>0.6</v>
      </c>
      <c r="H114" s="115"/>
    </row>
    <row r="115" spans="1:8" ht="11.5" customHeight="1" thickBot="1" x14ac:dyDescent="0.3">
      <c r="A115" s="174"/>
      <c r="B115" s="178"/>
      <c r="C115" s="40" t="s">
        <v>14</v>
      </c>
      <c r="D115" s="66"/>
      <c r="E115" s="64"/>
      <c r="F115" s="64"/>
      <c r="G115" s="64"/>
      <c r="H115" s="115"/>
    </row>
    <row r="116" spans="1:8" ht="11.5" customHeight="1" thickBot="1" x14ac:dyDescent="0.3">
      <c r="A116" s="174"/>
      <c r="B116" s="178"/>
      <c r="C116" s="36"/>
      <c r="D116" s="120" t="s">
        <v>27</v>
      </c>
      <c r="E116" s="121"/>
      <c r="F116" s="121"/>
      <c r="G116" s="121"/>
      <c r="H116" s="89" t="s">
        <v>82</v>
      </c>
    </row>
    <row r="117" spans="1:8" ht="35.25" customHeight="1" thickBot="1" x14ac:dyDescent="0.3">
      <c r="A117" s="175"/>
      <c r="B117" s="179"/>
      <c r="C117" s="43"/>
      <c r="D117" s="131" t="s">
        <v>28</v>
      </c>
      <c r="E117" s="119"/>
      <c r="F117" s="119"/>
      <c r="G117" s="119"/>
      <c r="H117" s="70"/>
    </row>
    <row r="119" spans="1:8" ht="12" thickBot="1" x14ac:dyDescent="0.3"/>
    <row r="120" spans="1:8" ht="12" thickBot="1" x14ac:dyDescent="0.3">
      <c r="A120" s="54" t="s">
        <v>104</v>
      </c>
      <c r="B120" s="47" t="s">
        <v>105</v>
      </c>
      <c r="C120" s="39"/>
      <c r="D120" s="59" t="s">
        <v>7</v>
      </c>
      <c r="E120" s="59" t="s">
        <v>96</v>
      </c>
      <c r="F120" s="59" t="s">
        <v>97</v>
      </c>
      <c r="G120" s="59" t="s">
        <v>98</v>
      </c>
      <c r="H120" s="32" t="s">
        <v>8</v>
      </c>
    </row>
    <row r="121" spans="1:8" ht="23" x14ac:dyDescent="0.25">
      <c r="A121" s="171" t="s">
        <v>106</v>
      </c>
      <c r="B121" s="162" t="s">
        <v>107</v>
      </c>
      <c r="C121" s="35" t="s">
        <v>11</v>
      </c>
      <c r="D121" s="51" t="s">
        <v>63</v>
      </c>
      <c r="E121" s="51" t="s">
        <v>108</v>
      </c>
      <c r="F121" s="51" t="s">
        <v>108</v>
      </c>
      <c r="G121" s="51" t="s">
        <v>108</v>
      </c>
      <c r="H121" s="160" t="s">
        <v>109</v>
      </c>
    </row>
    <row r="122" spans="1:8" ht="12" thickBot="1" x14ac:dyDescent="0.3">
      <c r="A122" s="180"/>
      <c r="B122" s="163"/>
      <c r="C122" s="37" t="s">
        <v>14</v>
      </c>
      <c r="D122" s="65"/>
      <c r="E122" s="64"/>
      <c r="F122" s="64"/>
      <c r="G122" s="64"/>
      <c r="H122" s="115"/>
    </row>
    <row r="123" spans="1:8" ht="12" thickBot="1" x14ac:dyDescent="0.3">
      <c r="A123" s="180"/>
      <c r="B123" s="163"/>
      <c r="C123" s="36"/>
      <c r="D123" s="120" t="s">
        <v>27</v>
      </c>
      <c r="E123" s="121"/>
      <c r="F123" s="121"/>
      <c r="G123" s="121"/>
      <c r="H123" s="115"/>
    </row>
    <row r="124" spans="1:8" ht="12" thickBot="1" x14ac:dyDescent="0.3">
      <c r="A124" s="180"/>
      <c r="B124" s="164"/>
      <c r="C124" s="33"/>
      <c r="D124" s="131" t="s">
        <v>28</v>
      </c>
      <c r="E124" s="119"/>
      <c r="F124" s="119"/>
      <c r="G124" s="119"/>
      <c r="H124" s="115"/>
    </row>
    <row r="125" spans="1:8" ht="12" thickBot="1" x14ac:dyDescent="0.3">
      <c r="A125" s="180"/>
      <c r="B125" s="48" t="s">
        <v>110</v>
      </c>
      <c r="C125" s="38"/>
      <c r="D125" s="56" t="s">
        <v>7</v>
      </c>
      <c r="E125" s="56" t="s">
        <v>96</v>
      </c>
      <c r="F125" s="56" t="s">
        <v>97</v>
      </c>
      <c r="G125" s="56" t="s">
        <v>98</v>
      </c>
      <c r="H125" s="115"/>
    </row>
    <row r="126" spans="1:8" ht="12" thickBot="1" x14ac:dyDescent="0.3">
      <c r="A126" s="180"/>
      <c r="B126" s="162" t="s">
        <v>111</v>
      </c>
      <c r="C126" s="10" t="s">
        <v>11</v>
      </c>
      <c r="D126" s="96" t="s">
        <v>112</v>
      </c>
      <c r="E126" s="62">
        <v>0.8</v>
      </c>
      <c r="F126" s="62">
        <v>0.9</v>
      </c>
      <c r="G126" s="62">
        <v>1</v>
      </c>
      <c r="H126" s="115"/>
    </row>
    <row r="127" spans="1:8" ht="12" thickBot="1" x14ac:dyDescent="0.3">
      <c r="A127" s="180"/>
      <c r="B127" s="163"/>
      <c r="C127" s="40" t="s">
        <v>14</v>
      </c>
      <c r="D127" s="66"/>
      <c r="E127" s="64"/>
      <c r="F127" s="64"/>
      <c r="G127" s="64"/>
      <c r="H127" s="115"/>
    </row>
    <row r="128" spans="1:8" ht="12" thickBot="1" x14ac:dyDescent="0.3">
      <c r="A128" s="180"/>
      <c r="B128" s="163"/>
      <c r="C128" s="36"/>
      <c r="D128" s="120" t="s">
        <v>27</v>
      </c>
      <c r="E128" s="121"/>
      <c r="F128" s="121"/>
      <c r="G128" s="121"/>
      <c r="H128" s="115"/>
    </row>
    <row r="129" spans="1:8" ht="12" thickBot="1" x14ac:dyDescent="0.3">
      <c r="A129" s="181"/>
      <c r="B129" s="164"/>
      <c r="C129" s="34"/>
      <c r="D129" s="131" t="s">
        <v>28</v>
      </c>
      <c r="E129" s="119"/>
      <c r="F129" s="119"/>
      <c r="G129" s="119"/>
      <c r="H129" s="115"/>
    </row>
    <row r="130" spans="1:8" ht="12" thickBot="1" x14ac:dyDescent="0.3">
      <c r="A130" s="55" t="s">
        <v>78</v>
      </c>
      <c r="B130" s="48" t="s">
        <v>113</v>
      </c>
      <c r="C130" s="38"/>
      <c r="D130" s="56" t="s">
        <v>7</v>
      </c>
      <c r="E130" s="56" t="s">
        <v>96</v>
      </c>
      <c r="F130" s="56" t="s">
        <v>97</v>
      </c>
      <c r="G130" s="56" t="s">
        <v>98</v>
      </c>
      <c r="H130" s="115"/>
    </row>
    <row r="131" spans="1:8" ht="12" thickBot="1" x14ac:dyDescent="0.3">
      <c r="A131" s="182">
        <v>0.19</v>
      </c>
      <c r="B131" s="165" t="s">
        <v>114</v>
      </c>
      <c r="C131" s="10" t="s">
        <v>11</v>
      </c>
      <c r="D131" s="51">
        <v>9</v>
      </c>
      <c r="E131" s="51">
        <v>7</v>
      </c>
      <c r="F131" s="51">
        <v>7</v>
      </c>
      <c r="G131" s="51">
        <v>7</v>
      </c>
      <c r="H131" s="115"/>
    </row>
    <row r="132" spans="1:8" ht="13" customHeight="1" thickBot="1" x14ac:dyDescent="0.3">
      <c r="A132" s="183"/>
      <c r="B132" s="166"/>
      <c r="C132" s="41" t="s">
        <v>14</v>
      </c>
      <c r="D132" s="66"/>
      <c r="E132" s="64"/>
      <c r="F132" s="64"/>
      <c r="G132" s="64"/>
      <c r="H132" s="161"/>
    </row>
    <row r="133" spans="1:8" ht="13" customHeight="1" thickBot="1" x14ac:dyDescent="0.3">
      <c r="A133" s="183"/>
      <c r="B133" s="166"/>
      <c r="C133" s="168"/>
      <c r="D133" s="120" t="s">
        <v>27</v>
      </c>
      <c r="E133" s="121"/>
      <c r="F133" s="121"/>
      <c r="G133" s="121"/>
      <c r="H133" s="11" t="s">
        <v>82</v>
      </c>
    </row>
    <row r="134" spans="1:8" ht="64" customHeight="1" thickBot="1" x14ac:dyDescent="0.3">
      <c r="A134" s="184"/>
      <c r="B134" s="167"/>
      <c r="C134" s="169"/>
      <c r="D134" s="131" t="s">
        <v>28</v>
      </c>
      <c r="E134" s="119"/>
      <c r="F134" s="119"/>
      <c r="G134" s="119"/>
      <c r="H134" s="4"/>
    </row>
    <row r="136" spans="1:8" ht="12" thickBot="1" x14ac:dyDescent="0.3"/>
    <row r="137" spans="1:8" ht="12" thickBot="1" x14ac:dyDescent="0.3">
      <c r="A137" s="54" t="s">
        <v>115</v>
      </c>
      <c r="B137" s="47" t="s">
        <v>116</v>
      </c>
      <c r="C137" s="39"/>
      <c r="D137" s="59" t="s">
        <v>7</v>
      </c>
      <c r="E137" s="59" t="s">
        <v>96</v>
      </c>
      <c r="F137" s="59" t="s">
        <v>97</v>
      </c>
      <c r="G137" s="59" t="s">
        <v>98</v>
      </c>
      <c r="H137" s="32" t="s">
        <v>8</v>
      </c>
    </row>
    <row r="138" spans="1:8" ht="12" customHeight="1" x14ac:dyDescent="0.25">
      <c r="A138" s="171" t="s">
        <v>117</v>
      </c>
      <c r="B138" s="162" t="s">
        <v>118</v>
      </c>
      <c r="C138" s="35" t="s">
        <v>11</v>
      </c>
      <c r="D138" s="93" t="s">
        <v>63</v>
      </c>
      <c r="E138" s="51" t="s">
        <v>119</v>
      </c>
      <c r="F138" s="51" t="s">
        <v>120</v>
      </c>
      <c r="G138" s="51" t="s">
        <v>121</v>
      </c>
      <c r="H138" s="160" t="s">
        <v>122</v>
      </c>
    </row>
    <row r="139" spans="1:8" ht="12" thickBot="1" x14ac:dyDescent="0.3">
      <c r="A139" s="172"/>
      <c r="B139" s="163"/>
      <c r="C139" s="37" t="s">
        <v>14</v>
      </c>
      <c r="D139" s="65"/>
      <c r="E139" s="64"/>
      <c r="F139" s="64"/>
      <c r="G139" s="64"/>
      <c r="H139" s="115"/>
    </row>
    <row r="140" spans="1:8" ht="12" thickBot="1" x14ac:dyDescent="0.3">
      <c r="A140" s="176"/>
      <c r="B140" s="163"/>
      <c r="C140" s="36"/>
      <c r="D140" s="120" t="s">
        <v>27</v>
      </c>
      <c r="E140" s="121"/>
      <c r="F140" s="121"/>
      <c r="G140" s="121"/>
      <c r="H140" s="115"/>
    </row>
    <row r="141" spans="1:8" ht="12" thickBot="1" x14ac:dyDescent="0.3">
      <c r="A141" s="73" t="s">
        <v>123</v>
      </c>
      <c r="B141" s="164"/>
      <c r="C141" s="109"/>
      <c r="D141" s="131" t="s">
        <v>28</v>
      </c>
      <c r="E141" s="119"/>
      <c r="F141" s="119"/>
      <c r="G141" s="119"/>
      <c r="H141" s="170"/>
    </row>
    <row r="142" spans="1:8" x14ac:dyDescent="0.25">
      <c r="A142" s="69"/>
    </row>
    <row r="143" spans="1:8" ht="12" thickBot="1" x14ac:dyDescent="0.3"/>
    <row r="144" spans="1:8" ht="12" thickBot="1" x14ac:dyDescent="0.3">
      <c r="A144" s="54" t="s">
        <v>124</v>
      </c>
      <c r="B144" s="47" t="s">
        <v>125</v>
      </c>
      <c r="C144" s="39"/>
      <c r="D144" s="59" t="s">
        <v>7</v>
      </c>
      <c r="E144" s="59" t="s">
        <v>96</v>
      </c>
      <c r="F144" s="59" t="s">
        <v>97</v>
      </c>
      <c r="G144" s="59" t="s">
        <v>98</v>
      </c>
      <c r="H144" s="32" t="s">
        <v>8</v>
      </c>
    </row>
    <row r="145" spans="1:8" ht="12" customHeight="1" x14ac:dyDescent="0.25">
      <c r="A145" s="171" t="s">
        <v>126</v>
      </c>
      <c r="B145" s="162" t="s">
        <v>127</v>
      </c>
      <c r="C145" s="35" t="s">
        <v>11</v>
      </c>
      <c r="D145" s="51" t="s">
        <v>63</v>
      </c>
      <c r="E145" s="101" t="s">
        <v>128</v>
      </c>
      <c r="F145" s="101" t="s">
        <v>128</v>
      </c>
      <c r="G145" s="101" t="s">
        <v>128</v>
      </c>
      <c r="H145" s="160" t="s">
        <v>129</v>
      </c>
    </row>
    <row r="146" spans="1:8" ht="12" customHeight="1" thickBot="1" x14ac:dyDescent="0.3">
      <c r="A146" s="172"/>
      <c r="B146" s="163"/>
      <c r="C146" s="37" t="s">
        <v>14</v>
      </c>
      <c r="D146" s="65"/>
      <c r="E146" s="64"/>
      <c r="F146" s="64"/>
      <c r="G146" s="64"/>
      <c r="H146" s="115"/>
    </row>
    <row r="147" spans="1:8" ht="12" customHeight="1" thickBot="1" x14ac:dyDescent="0.3">
      <c r="A147" s="172"/>
      <c r="B147" s="163"/>
      <c r="C147" s="36"/>
      <c r="D147" s="120" t="s">
        <v>27</v>
      </c>
      <c r="E147" s="121"/>
      <c r="F147" s="121"/>
      <c r="G147" s="121"/>
      <c r="H147" s="115"/>
    </row>
    <row r="148" spans="1:8" ht="12" customHeight="1" thickBot="1" x14ac:dyDescent="0.3">
      <c r="A148" s="172"/>
      <c r="B148" s="164"/>
      <c r="C148" s="33"/>
      <c r="D148" s="131" t="s">
        <v>28</v>
      </c>
      <c r="E148" s="119"/>
      <c r="F148" s="119"/>
      <c r="G148" s="119"/>
      <c r="H148" s="115"/>
    </row>
    <row r="149" spans="1:8" ht="12" customHeight="1" thickBot="1" x14ac:dyDescent="0.3">
      <c r="A149" s="73" t="s">
        <v>78</v>
      </c>
      <c r="B149" s="48" t="s">
        <v>130</v>
      </c>
      <c r="C149" s="38"/>
      <c r="D149" s="56" t="s">
        <v>7</v>
      </c>
      <c r="E149" s="56" t="s">
        <v>96</v>
      </c>
      <c r="F149" s="56" t="s">
        <v>97</v>
      </c>
      <c r="G149" s="56" t="s">
        <v>98</v>
      </c>
      <c r="H149" s="115"/>
    </row>
    <row r="150" spans="1:8" ht="12" customHeight="1" thickBot="1" x14ac:dyDescent="0.3">
      <c r="A150" s="173">
        <v>0.05</v>
      </c>
      <c r="B150" s="177" t="s">
        <v>131</v>
      </c>
      <c r="C150" s="10" t="s">
        <v>11</v>
      </c>
      <c r="D150" s="51" t="s">
        <v>63</v>
      </c>
      <c r="E150" s="67">
        <v>800000</v>
      </c>
      <c r="F150" s="67">
        <v>1600000</v>
      </c>
      <c r="G150" s="67">
        <v>2400000</v>
      </c>
      <c r="H150" s="115"/>
    </row>
    <row r="151" spans="1:8" ht="12" customHeight="1" thickBot="1" x14ac:dyDescent="0.3">
      <c r="A151" s="174"/>
      <c r="B151" s="178"/>
      <c r="C151" s="40" t="s">
        <v>14</v>
      </c>
      <c r="D151" s="66"/>
      <c r="E151" s="64"/>
      <c r="F151" s="64"/>
      <c r="G151" s="64"/>
      <c r="H151" s="115"/>
    </row>
    <row r="152" spans="1:8" ht="12" customHeight="1" thickBot="1" x14ac:dyDescent="0.3">
      <c r="A152" s="174"/>
      <c r="B152" s="178"/>
      <c r="C152" s="36"/>
      <c r="D152" s="120" t="s">
        <v>27</v>
      </c>
      <c r="E152" s="121"/>
      <c r="F152" s="121"/>
      <c r="G152" s="121"/>
      <c r="H152" s="89" t="s">
        <v>82</v>
      </c>
    </row>
    <row r="153" spans="1:8" ht="12" customHeight="1" thickBot="1" x14ac:dyDescent="0.3">
      <c r="A153" s="175"/>
      <c r="B153" s="179"/>
      <c r="C153" s="43"/>
      <c r="D153" s="131" t="s">
        <v>28</v>
      </c>
      <c r="E153" s="119"/>
      <c r="F153" s="119"/>
      <c r="G153" s="119"/>
      <c r="H153" s="70"/>
    </row>
  </sheetData>
  <mergeCells count="109">
    <mergeCell ref="C1:E1"/>
    <mergeCell ref="A114:A117"/>
    <mergeCell ref="A109:A112"/>
    <mergeCell ref="H109:H115"/>
    <mergeCell ref="A102:A105"/>
    <mergeCell ref="B63:B66"/>
    <mergeCell ref="D65:G65"/>
    <mergeCell ref="D66:G66"/>
    <mergeCell ref="A75:A83"/>
    <mergeCell ref="B102:B105"/>
    <mergeCell ref="B58:B61"/>
    <mergeCell ref="H58:H61"/>
    <mergeCell ref="D60:G60"/>
    <mergeCell ref="D61:G61"/>
    <mergeCell ref="B92:B95"/>
    <mergeCell ref="D94:G94"/>
    <mergeCell ref="D95:G95"/>
    <mergeCell ref="B68:B71"/>
    <mergeCell ref="C70:C71"/>
    <mergeCell ref="B109:B112"/>
    <mergeCell ref="D111:G111"/>
    <mergeCell ref="D112:G112"/>
    <mergeCell ref="A85:A88"/>
    <mergeCell ref="B85:B88"/>
    <mergeCell ref="D78:G78"/>
    <mergeCell ref="B80:B83"/>
    <mergeCell ref="D82:G82"/>
    <mergeCell ref="D83:G83"/>
    <mergeCell ref="B75:B78"/>
    <mergeCell ref="D88:G88"/>
    <mergeCell ref="D87:G87"/>
    <mergeCell ref="A92:A100"/>
    <mergeCell ref="D99:G99"/>
    <mergeCell ref="D100:G100"/>
    <mergeCell ref="B97:B100"/>
    <mergeCell ref="D77:G77"/>
    <mergeCell ref="B114:B117"/>
    <mergeCell ref="D116:G116"/>
    <mergeCell ref="D117:G117"/>
    <mergeCell ref="D104:G104"/>
    <mergeCell ref="D105:G105"/>
    <mergeCell ref="B150:B153"/>
    <mergeCell ref="D152:G152"/>
    <mergeCell ref="D153:G153"/>
    <mergeCell ref="A121:A129"/>
    <mergeCell ref="B121:B124"/>
    <mergeCell ref="A131:A134"/>
    <mergeCell ref="H145:H151"/>
    <mergeCell ref="H138:H141"/>
    <mergeCell ref="A145:A148"/>
    <mergeCell ref="A150:A153"/>
    <mergeCell ref="B138:B141"/>
    <mergeCell ref="D140:G140"/>
    <mergeCell ref="D141:G141"/>
    <mergeCell ref="B145:B148"/>
    <mergeCell ref="D147:G147"/>
    <mergeCell ref="D148:G148"/>
    <mergeCell ref="A138:A140"/>
    <mergeCell ref="H121:H132"/>
    <mergeCell ref="D123:G123"/>
    <mergeCell ref="D124:G124"/>
    <mergeCell ref="B126:B129"/>
    <mergeCell ref="D128:G128"/>
    <mergeCell ref="D129:G129"/>
    <mergeCell ref="B131:B134"/>
    <mergeCell ref="C133:C134"/>
    <mergeCell ref="D133:G133"/>
    <mergeCell ref="D134:G134"/>
    <mergeCell ref="H6:H25"/>
    <mergeCell ref="H29:H37"/>
    <mergeCell ref="B4:H4"/>
    <mergeCell ref="D14:G14"/>
    <mergeCell ref="D15:G15"/>
    <mergeCell ref="D19:G19"/>
    <mergeCell ref="D20:G20"/>
    <mergeCell ref="D24:G24"/>
    <mergeCell ref="D25:G25"/>
    <mergeCell ref="B17:B20"/>
    <mergeCell ref="B22:B25"/>
    <mergeCell ref="B6:B7"/>
    <mergeCell ref="C14:C15"/>
    <mergeCell ref="C19:C20"/>
    <mergeCell ref="C24:C25"/>
    <mergeCell ref="B9:B10"/>
    <mergeCell ref="B12:B15"/>
    <mergeCell ref="H41:H54"/>
    <mergeCell ref="H75:H86"/>
    <mergeCell ref="D70:G70"/>
    <mergeCell ref="D71:G71"/>
    <mergeCell ref="H63:H71"/>
    <mergeCell ref="D36:G36"/>
    <mergeCell ref="D37:G37"/>
    <mergeCell ref="A6:A25"/>
    <mergeCell ref="B34:B37"/>
    <mergeCell ref="B29:B32"/>
    <mergeCell ref="D43:G43"/>
    <mergeCell ref="D44:G44"/>
    <mergeCell ref="B46:B49"/>
    <mergeCell ref="B41:B44"/>
    <mergeCell ref="B51:B54"/>
    <mergeCell ref="D53:G53"/>
    <mergeCell ref="D54:G54"/>
    <mergeCell ref="A29:A37"/>
    <mergeCell ref="A41:A54"/>
    <mergeCell ref="D32:G32"/>
    <mergeCell ref="D48:G48"/>
    <mergeCell ref="D49:G49"/>
    <mergeCell ref="D31:G31"/>
    <mergeCell ref="A58:A71"/>
  </mergeCells>
  <phoneticPr fontId="24" type="noConversion"/>
  <hyperlinks>
    <hyperlink ref="A2" location="'Smart Guide'!A1" display="Smart Guide" xr:uid="{CF6492F1-0947-4846-B2E7-D8644275EC0A}"/>
  </hyperlinks>
  <pageMargins left="0.7" right="0.7" top="0.75" bottom="0.75" header="0.3" footer="0.3"/>
  <pageSetup paperSize="9" orientation="portrait" horizontalDpi="300" verticalDpi="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E41E03-A5E7-4321-947D-EC5A3797BED7}">
  <dimension ref="B2:H9"/>
  <sheetViews>
    <sheetView workbookViewId="0">
      <selection activeCell="B3" sqref="B3:B4"/>
    </sheetView>
  </sheetViews>
  <sheetFormatPr defaultRowHeight="12.5" x14ac:dyDescent="0.25"/>
  <sheetData>
    <row r="2" spans="2:8" s="69" customFormat="1" ht="35" thickBot="1" x14ac:dyDescent="0.3">
      <c r="B2" s="75" t="s">
        <v>15</v>
      </c>
      <c r="C2" s="2"/>
      <c r="D2" s="56" t="s">
        <v>7</v>
      </c>
      <c r="E2" s="74">
        <v>45566</v>
      </c>
      <c r="F2" s="74">
        <v>45931</v>
      </c>
      <c r="G2" s="74">
        <v>46296</v>
      </c>
      <c r="H2" s="74">
        <v>46661</v>
      </c>
    </row>
    <row r="3" spans="2:8" s="69" customFormat="1" ht="12" thickBot="1" x14ac:dyDescent="0.3">
      <c r="B3" s="199" t="s">
        <v>132</v>
      </c>
      <c r="C3" s="3" t="s">
        <v>11</v>
      </c>
      <c r="D3" s="57"/>
      <c r="E3" s="60"/>
      <c r="F3" s="58"/>
      <c r="G3" s="58"/>
      <c r="H3" s="61"/>
    </row>
    <row r="4" spans="2:8" s="69" customFormat="1" ht="120.5" customHeight="1" thickBot="1" x14ac:dyDescent="0.3">
      <c r="B4" s="155"/>
      <c r="C4" s="5" t="s">
        <v>14</v>
      </c>
      <c r="D4" s="57"/>
      <c r="E4" s="60"/>
      <c r="F4" s="58"/>
      <c r="G4" s="58"/>
      <c r="H4" s="61"/>
    </row>
    <row r="5" spans="2:8" s="69" customFormat="1" ht="35" thickBot="1" x14ac:dyDescent="0.3">
      <c r="B5" s="75" t="s">
        <v>21</v>
      </c>
      <c r="C5" s="2"/>
      <c r="D5" s="56" t="s">
        <v>7</v>
      </c>
      <c r="E5" s="74">
        <v>45566</v>
      </c>
      <c r="F5" s="74">
        <v>45931</v>
      </c>
      <c r="G5" s="74">
        <v>46296</v>
      </c>
      <c r="H5" s="74">
        <v>46661</v>
      </c>
    </row>
    <row r="6" spans="2:8" s="69" customFormat="1" ht="49" customHeight="1" thickBot="1" x14ac:dyDescent="0.3">
      <c r="B6" s="200" t="s">
        <v>133</v>
      </c>
      <c r="C6" s="3" t="s">
        <v>11</v>
      </c>
      <c r="D6" s="57"/>
      <c r="E6" s="60"/>
      <c r="F6" s="58"/>
      <c r="G6" s="58"/>
      <c r="H6" s="61"/>
    </row>
    <row r="7" spans="2:8" s="69" customFormat="1" ht="49" customHeight="1" thickBot="1" x14ac:dyDescent="0.3">
      <c r="B7" s="159"/>
      <c r="C7" s="3" t="s">
        <v>14</v>
      </c>
      <c r="D7" s="57"/>
      <c r="E7" s="60"/>
      <c r="F7" s="58"/>
      <c r="G7" s="58"/>
      <c r="H7" s="61"/>
    </row>
    <row r="8" spans="2:8" s="69" customFormat="1" ht="49" customHeight="1" thickBot="1" x14ac:dyDescent="0.3">
      <c r="B8" s="159"/>
      <c r="C8" s="156"/>
      <c r="D8" s="150" t="s">
        <v>27</v>
      </c>
      <c r="E8" s="151"/>
      <c r="F8" s="151"/>
      <c r="G8" s="151"/>
      <c r="H8" s="201"/>
    </row>
    <row r="9" spans="2:8" s="69" customFormat="1" ht="49" customHeight="1" thickBot="1" x14ac:dyDescent="0.3">
      <c r="B9" s="155"/>
      <c r="C9" s="146"/>
      <c r="D9" s="152" t="s">
        <v>28</v>
      </c>
      <c r="E9" s="153"/>
      <c r="F9" s="153"/>
      <c r="G9" s="153"/>
      <c r="H9" s="202"/>
    </row>
  </sheetData>
  <mergeCells count="5">
    <mergeCell ref="B3:B4"/>
    <mergeCell ref="B6:B9"/>
    <mergeCell ref="C8:C9"/>
    <mergeCell ref="D8:H8"/>
    <mergeCell ref="D9:H9"/>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XFD107"/>
  <sheetViews>
    <sheetView zoomScaleNormal="100" workbookViewId="0">
      <pane ySplit="3" topLeftCell="A4" activePane="bottomLeft" state="frozen"/>
      <selection pane="bottomLeft"/>
    </sheetView>
  </sheetViews>
  <sheetFormatPr defaultRowHeight="12.5" x14ac:dyDescent="0.25"/>
  <cols>
    <col min="1" max="1" width="5.1796875" style="13" customWidth="1"/>
    <col min="2" max="2" width="58.453125" style="13" customWidth="1"/>
    <col min="3" max="3" width="56.1796875" style="13" customWidth="1"/>
    <col min="5" max="5" width="5" customWidth="1"/>
    <col min="6" max="6" width="66.54296875" customWidth="1"/>
  </cols>
  <sheetData>
    <row r="1" spans="1:3" ht="18" x14ac:dyDescent="0.4">
      <c r="A1" s="14" t="s">
        <v>2</v>
      </c>
    </row>
    <row r="2" spans="1:3" x14ac:dyDescent="0.25">
      <c r="A2" s="15" t="s">
        <v>134</v>
      </c>
    </row>
    <row r="4" spans="1:3" ht="20.25" customHeight="1" x14ac:dyDescent="0.25">
      <c r="A4" s="206" t="s">
        <v>3</v>
      </c>
      <c r="B4" s="206"/>
      <c r="C4" s="206"/>
    </row>
    <row r="5" spans="1:3" ht="23.25" customHeight="1" x14ac:dyDescent="0.25">
      <c r="A5" s="203" t="s">
        <v>135</v>
      </c>
      <c r="B5" s="203"/>
      <c r="C5" s="203"/>
    </row>
    <row r="6" spans="1:3" ht="19.5" customHeight="1" x14ac:dyDescent="0.25">
      <c r="A6" s="206" t="s">
        <v>5</v>
      </c>
      <c r="B6" s="206"/>
      <c r="C6" s="206"/>
    </row>
    <row r="7" spans="1:3" ht="32.25" customHeight="1" x14ac:dyDescent="0.25">
      <c r="A7" s="203" t="s">
        <v>136</v>
      </c>
      <c r="B7" s="203"/>
      <c r="C7" s="203"/>
    </row>
    <row r="8" spans="1:3" ht="13" x14ac:dyDescent="0.25">
      <c r="A8" s="16"/>
      <c r="B8" s="16"/>
      <c r="C8" s="16"/>
    </row>
    <row r="9" spans="1:3" ht="15.5" x14ac:dyDescent="0.25">
      <c r="A9" s="206" t="s">
        <v>137</v>
      </c>
      <c r="B9" s="206"/>
      <c r="C9" s="206"/>
    </row>
    <row r="10" spans="1:3" ht="25.5" customHeight="1" x14ac:dyDescent="0.25">
      <c r="A10" s="203" t="s">
        <v>138</v>
      </c>
      <c r="B10" s="203"/>
      <c r="C10" s="203"/>
    </row>
    <row r="11" spans="1:3" ht="15" customHeight="1" x14ac:dyDescent="0.25">
      <c r="A11" s="17"/>
      <c r="B11" s="18"/>
      <c r="C11" s="12"/>
    </row>
    <row r="12" spans="1:3" ht="15.5" x14ac:dyDescent="0.25">
      <c r="A12" s="206" t="s">
        <v>139</v>
      </c>
      <c r="B12" s="206"/>
      <c r="C12" s="206"/>
    </row>
    <row r="13" spans="1:3" ht="33.75" customHeight="1" x14ac:dyDescent="0.25">
      <c r="A13" s="203" t="s">
        <v>140</v>
      </c>
      <c r="B13" s="203"/>
      <c r="C13" s="203"/>
    </row>
    <row r="14" spans="1:3" x14ac:dyDescent="0.25">
      <c r="A14" s="12"/>
      <c r="B14" s="12"/>
      <c r="C14" s="12"/>
    </row>
    <row r="15" spans="1:3" ht="15.5" x14ac:dyDescent="0.25">
      <c r="A15" s="206" t="s">
        <v>141</v>
      </c>
      <c r="B15" s="206"/>
      <c r="C15" s="206"/>
    </row>
    <row r="16" spans="1:3" ht="27.75" customHeight="1" x14ac:dyDescent="0.25">
      <c r="A16" s="203" t="s">
        <v>142</v>
      </c>
      <c r="B16" s="203"/>
      <c r="C16" s="203"/>
    </row>
    <row r="17" spans="1:6" ht="17.25" customHeight="1" x14ac:dyDescent="0.25">
      <c r="A17" s="203" t="s">
        <v>143</v>
      </c>
      <c r="B17" s="203"/>
      <c r="C17" s="203"/>
    </row>
    <row r="18" spans="1:6" ht="17.25" customHeight="1" x14ac:dyDescent="0.25">
      <c r="A18" s="203" t="s">
        <v>144</v>
      </c>
      <c r="B18" s="203"/>
      <c r="C18" s="203"/>
    </row>
    <row r="19" spans="1:6" x14ac:dyDescent="0.25">
      <c r="A19" s="20" t="s">
        <v>145</v>
      </c>
      <c r="B19" s="203" t="s">
        <v>146</v>
      </c>
      <c r="C19" s="207"/>
    </row>
    <row r="20" spans="1:6" x14ac:dyDescent="0.25">
      <c r="A20" s="20" t="s">
        <v>145</v>
      </c>
      <c r="B20" s="203" t="s">
        <v>147</v>
      </c>
      <c r="C20" s="207"/>
    </row>
    <row r="21" spans="1:6" ht="17.5" x14ac:dyDescent="0.25">
      <c r="A21" s="17"/>
      <c r="B21" s="17"/>
      <c r="C21" s="17"/>
    </row>
    <row r="22" spans="1:6" ht="18" customHeight="1" x14ac:dyDescent="0.25">
      <c r="A22" s="206" t="s">
        <v>148</v>
      </c>
      <c r="B22" s="206"/>
      <c r="C22" s="206"/>
    </row>
    <row r="23" spans="1:6" ht="30" customHeight="1" x14ac:dyDescent="0.25">
      <c r="A23" s="203" t="s">
        <v>149</v>
      </c>
      <c r="B23" s="203"/>
      <c r="C23" s="203"/>
    </row>
    <row r="24" spans="1:6" ht="45" customHeight="1" x14ac:dyDescent="0.25">
      <c r="A24" s="203" t="s">
        <v>150</v>
      </c>
      <c r="B24" s="203"/>
      <c r="C24" s="203"/>
    </row>
    <row r="25" spans="1:6" ht="39.75" customHeight="1" x14ac:dyDescent="0.25">
      <c r="A25" s="203" t="s">
        <v>151</v>
      </c>
      <c r="B25" s="203"/>
      <c r="C25" s="203"/>
    </row>
    <row r="26" spans="1:6" x14ac:dyDescent="0.25">
      <c r="A26" s="203"/>
      <c r="B26" s="203"/>
      <c r="C26" s="203"/>
    </row>
    <row r="27" spans="1:6" ht="12.75" customHeight="1" x14ac:dyDescent="0.25">
      <c r="A27" s="206" t="s">
        <v>152</v>
      </c>
      <c r="B27" s="206"/>
      <c r="C27" s="206"/>
    </row>
    <row r="28" spans="1:6" ht="24.75" customHeight="1" x14ac:dyDescent="0.25">
      <c r="A28" s="203" t="s">
        <v>153</v>
      </c>
      <c r="B28" s="203"/>
      <c r="C28" s="203"/>
      <c r="F28" s="25"/>
    </row>
    <row r="29" spans="1:6" ht="12.75" customHeight="1" x14ac:dyDescent="0.25">
      <c r="A29" s="12"/>
      <c r="B29" s="12"/>
      <c r="C29" s="12"/>
      <c r="F29" s="25"/>
    </row>
    <row r="30" spans="1:6" ht="12.75" customHeight="1" x14ac:dyDescent="0.25">
      <c r="A30" s="208" t="s">
        <v>154</v>
      </c>
      <c r="B30" s="208"/>
      <c r="C30" s="208"/>
      <c r="F30" s="25"/>
    </row>
    <row r="31" spans="1:6" ht="12.75" customHeight="1" x14ac:dyDescent="0.25">
      <c r="A31" s="20" t="s">
        <v>145</v>
      </c>
      <c r="B31" s="203" t="s">
        <v>155</v>
      </c>
      <c r="C31" s="207"/>
      <c r="F31" s="25"/>
    </row>
    <row r="32" spans="1:6" ht="12.75" customHeight="1" x14ac:dyDescent="0.25">
      <c r="A32" s="20" t="s">
        <v>145</v>
      </c>
      <c r="B32" s="203" t="s">
        <v>156</v>
      </c>
      <c r="C32" s="207"/>
      <c r="F32" s="25"/>
    </row>
    <row r="33" spans="1:13" ht="12.75" customHeight="1" x14ac:dyDescent="0.25">
      <c r="A33" s="20" t="s">
        <v>145</v>
      </c>
      <c r="B33" s="205" t="s">
        <v>157</v>
      </c>
      <c r="C33" s="207"/>
      <c r="F33" s="25"/>
    </row>
    <row r="34" spans="1:13" ht="12.75" customHeight="1" x14ac:dyDescent="0.25">
      <c r="A34" s="20" t="s">
        <v>145</v>
      </c>
      <c r="B34" s="205" t="s">
        <v>158</v>
      </c>
      <c r="C34" s="207"/>
      <c r="F34" s="25"/>
    </row>
    <row r="35" spans="1:13" ht="12.75" customHeight="1" x14ac:dyDescent="0.25">
      <c r="A35" s="20" t="s">
        <v>145</v>
      </c>
      <c r="B35" s="203" t="s">
        <v>159</v>
      </c>
      <c r="C35" s="207"/>
      <c r="F35" s="25"/>
    </row>
    <row r="36" spans="1:13" ht="12.75" customHeight="1" x14ac:dyDescent="0.25">
      <c r="A36" s="20" t="s">
        <v>145</v>
      </c>
      <c r="B36" s="203" t="s">
        <v>160</v>
      </c>
      <c r="C36" s="207"/>
      <c r="F36" s="25"/>
    </row>
    <row r="37" spans="1:13" ht="12.75" customHeight="1" x14ac:dyDescent="0.25">
      <c r="A37" s="20" t="s">
        <v>145</v>
      </c>
      <c r="B37" s="203" t="s">
        <v>161</v>
      </c>
      <c r="C37" s="207"/>
      <c r="F37" s="25"/>
    </row>
    <row r="38" spans="1:13" ht="12.75" customHeight="1" x14ac:dyDescent="0.25">
      <c r="A38" s="20" t="s">
        <v>145</v>
      </c>
      <c r="B38" s="205" t="s">
        <v>162</v>
      </c>
      <c r="C38" s="207"/>
      <c r="F38" s="25"/>
    </row>
    <row r="39" spans="1:13" ht="12.75" customHeight="1" x14ac:dyDescent="0.25">
      <c r="A39" s="12"/>
      <c r="B39" s="12"/>
      <c r="C39" s="12"/>
      <c r="F39" s="25"/>
    </row>
    <row r="40" spans="1:13" x14ac:dyDescent="0.25">
      <c r="A40" s="203" t="s">
        <v>163</v>
      </c>
      <c r="B40" s="203"/>
      <c r="C40" s="203"/>
      <c r="F40" s="25"/>
    </row>
    <row r="41" spans="1:13" x14ac:dyDescent="0.25">
      <c r="A41" s="203" t="s">
        <v>164</v>
      </c>
      <c r="B41" s="203"/>
      <c r="C41" s="203"/>
      <c r="D41" s="25"/>
      <c r="E41" s="25"/>
      <c r="F41" s="23"/>
      <c r="G41" s="25"/>
      <c r="H41" s="25"/>
      <c r="I41" s="25"/>
      <c r="J41" s="25"/>
      <c r="K41" s="25"/>
      <c r="L41" s="25"/>
      <c r="M41" s="25"/>
    </row>
    <row r="42" spans="1:13" x14ac:dyDescent="0.25">
      <c r="A42" s="203" t="s">
        <v>165</v>
      </c>
      <c r="B42" s="203"/>
      <c r="C42" s="203"/>
      <c r="D42" s="25"/>
      <c r="E42" s="25"/>
      <c r="F42" s="23"/>
      <c r="G42" s="25"/>
      <c r="H42" s="25"/>
      <c r="I42" s="25"/>
      <c r="J42" s="25"/>
      <c r="K42" s="25"/>
      <c r="L42" s="25"/>
      <c r="M42" s="25"/>
    </row>
    <row r="43" spans="1:13" x14ac:dyDescent="0.25">
      <c r="A43" s="12"/>
      <c r="B43" s="12"/>
      <c r="C43" s="12"/>
      <c r="D43" s="25"/>
      <c r="E43" s="25"/>
      <c r="F43" s="23"/>
      <c r="G43" s="25"/>
      <c r="H43" s="25"/>
      <c r="I43" s="25"/>
      <c r="J43" s="25"/>
      <c r="K43" s="25"/>
      <c r="L43" s="25"/>
      <c r="M43" s="25"/>
    </row>
    <row r="44" spans="1:13" x14ac:dyDescent="0.25">
      <c r="A44" s="203" t="s">
        <v>166</v>
      </c>
      <c r="B44" s="203"/>
      <c r="C44" s="203"/>
      <c r="D44" s="25"/>
      <c r="E44" s="25"/>
      <c r="F44" s="23"/>
      <c r="G44" s="25"/>
      <c r="H44" s="25"/>
      <c r="I44" s="25"/>
      <c r="J44" s="25"/>
      <c r="K44" s="25"/>
      <c r="L44" s="25"/>
      <c r="M44" s="25"/>
    </row>
    <row r="45" spans="1:13" x14ac:dyDescent="0.25">
      <c r="A45" s="12"/>
      <c r="B45" s="12"/>
      <c r="C45" s="12"/>
      <c r="D45" s="25"/>
      <c r="E45" s="25"/>
      <c r="F45" s="23"/>
      <c r="G45" s="25"/>
      <c r="H45" s="25"/>
      <c r="I45" s="25"/>
      <c r="J45" s="25"/>
      <c r="K45" s="25"/>
      <c r="L45" s="25"/>
      <c r="M45" s="25"/>
    </row>
    <row r="46" spans="1:13" x14ac:dyDescent="0.25">
      <c r="A46" s="12"/>
      <c r="B46" s="12"/>
      <c r="C46" s="12"/>
      <c r="D46" s="25"/>
      <c r="E46" s="25"/>
      <c r="F46" s="23"/>
      <c r="G46" s="25"/>
      <c r="H46" s="25"/>
      <c r="I46" s="25"/>
      <c r="J46" s="25"/>
      <c r="K46" s="25"/>
      <c r="L46" s="25"/>
      <c r="M46" s="25"/>
    </row>
    <row r="47" spans="1:13" x14ac:dyDescent="0.25">
      <c r="A47" s="12"/>
      <c r="B47" s="12"/>
      <c r="C47" s="12"/>
      <c r="D47" s="25"/>
      <c r="E47" s="25"/>
      <c r="F47" s="23"/>
      <c r="G47" s="25"/>
      <c r="H47" s="25"/>
      <c r="I47" s="25"/>
      <c r="J47" s="25"/>
      <c r="K47" s="25"/>
      <c r="L47" s="25"/>
      <c r="M47" s="25"/>
    </row>
    <row r="48" spans="1:13" x14ac:dyDescent="0.25">
      <c r="A48" s="12"/>
      <c r="B48" s="12"/>
      <c r="C48" s="12"/>
      <c r="D48" s="25"/>
      <c r="E48" s="25"/>
      <c r="F48" s="23"/>
      <c r="G48" s="25"/>
      <c r="H48" s="25"/>
      <c r="I48" s="25"/>
      <c r="J48" s="25"/>
      <c r="K48" s="25"/>
      <c r="L48" s="25"/>
      <c r="M48" s="25"/>
    </row>
    <row r="49" spans="1:13" x14ac:dyDescent="0.25">
      <c r="A49" s="12"/>
      <c r="B49" s="12"/>
      <c r="C49" s="12"/>
      <c r="D49" s="25"/>
      <c r="E49" s="25"/>
      <c r="F49" s="23"/>
      <c r="G49" s="25"/>
      <c r="H49" s="25"/>
      <c r="I49" s="25"/>
      <c r="J49" s="25"/>
      <c r="K49" s="25"/>
      <c r="L49" s="25"/>
      <c r="M49" s="25"/>
    </row>
    <row r="50" spans="1:13" x14ac:dyDescent="0.25">
      <c r="A50" s="12"/>
      <c r="B50" s="12"/>
      <c r="C50" s="12"/>
      <c r="D50" s="25"/>
      <c r="E50" s="25"/>
      <c r="F50" s="23"/>
      <c r="G50" s="25"/>
      <c r="H50" s="25"/>
      <c r="I50" s="25"/>
      <c r="J50" s="25"/>
      <c r="K50" s="25"/>
      <c r="L50" s="25"/>
      <c r="M50" s="25"/>
    </row>
    <row r="51" spans="1:13" x14ac:dyDescent="0.25">
      <c r="A51" s="12"/>
      <c r="B51" s="12"/>
      <c r="C51" s="12"/>
      <c r="D51" s="25"/>
      <c r="E51" s="25"/>
      <c r="F51" s="23"/>
      <c r="G51" s="25"/>
      <c r="H51" s="25"/>
      <c r="I51" s="25"/>
      <c r="J51" s="25"/>
      <c r="K51" s="25"/>
      <c r="L51" s="25"/>
      <c r="M51" s="25"/>
    </row>
    <row r="52" spans="1:13" x14ac:dyDescent="0.25">
      <c r="A52" s="12"/>
      <c r="B52" s="12"/>
      <c r="C52" s="12"/>
      <c r="D52" s="25"/>
      <c r="E52" s="25"/>
      <c r="F52" s="23"/>
      <c r="G52" s="25"/>
      <c r="H52" s="25"/>
      <c r="I52" s="25"/>
      <c r="J52" s="25"/>
      <c r="K52" s="25"/>
      <c r="L52" s="25"/>
      <c r="M52" s="25"/>
    </row>
    <row r="53" spans="1:13" x14ac:dyDescent="0.25">
      <c r="A53" s="12"/>
      <c r="B53" s="12"/>
      <c r="C53" s="12"/>
      <c r="D53" s="25"/>
      <c r="E53" s="25"/>
      <c r="F53" s="23"/>
      <c r="G53" s="25"/>
      <c r="H53" s="25"/>
      <c r="I53" s="25"/>
      <c r="J53" s="25"/>
      <c r="K53" s="25"/>
      <c r="L53" s="25"/>
      <c r="M53" s="25"/>
    </row>
    <row r="54" spans="1:13" x14ac:dyDescent="0.25">
      <c r="A54" s="12"/>
      <c r="B54" s="12"/>
      <c r="C54" s="12"/>
      <c r="D54" s="25"/>
      <c r="E54" s="25"/>
      <c r="F54" s="23"/>
      <c r="G54" s="25"/>
      <c r="H54" s="25"/>
      <c r="I54" s="25"/>
      <c r="J54" s="25"/>
      <c r="K54" s="25"/>
      <c r="L54" s="25"/>
      <c r="M54" s="25"/>
    </row>
    <row r="55" spans="1:13" x14ac:dyDescent="0.25">
      <c r="A55" s="12"/>
      <c r="B55" s="12"/>
      <c r="C55" s="12"/>
      <c r="D55" s="25"/>
      <c r="E55" s="25"/>
      <c r="F55" s="23"/>
      <c r="G55" s="25"/>
      <c r="H55" s="25"/>
      <c r="I55" s="25"/>
      <c r="J55" s="25"/>
      <c r="K55" s="25"/>
      <c r="L55" s="25"/>
      <c r="M55" s="25"/>
    </row>
    <row r="56" spans="1:13" x14ac:dyDescent="0.25">
      <c r="A56" s="12"/>
      <c r="B56" s="12"/>
      <c r="C56" s="12"/>
      <c r="D56" s="25"/>
      <c r="E56" s="25"/>
      <c r="F56" s="23"/>
      <c r="G56" s="25"/>
      <c r="H56" s="25"/>
      <c r="I56" s="25"/>
      <c r="J56" s="25"/>
      <c r="K56" s="25"/>
      <c r="L56" s="25"/>
      <c r="M56" s="25"/>
    </row>
    <row r="57" spans="1:13" x14ac:dyDescent="0.25">
      <c r="A57" s="12"/>
      <c r="B57" s="12"/>
      <c r="C57" s="12"/>
      <c r="D57" s="25"/>
      <c r="E57" s="25"/>
      <c r="F57" s="23"/>
      <c r="G57" s="25"/>
      <c r="H57" s="25"/>
      <c r="I57" s="25"/>
      <c r="J57" s="25"/>
      <c r="K57" s="25"/>
      <c r="L57" s="25"/>
      <c r="M57" s="25"/>
    </row>
    <row r="58" spans="1:13" x14ac:dyDescent="0.25">
      <c r="A58" s="12"/>
      <c r="B58" s="12"/>
      <c r="C58" s="12"/>
      <c r="D58" s="25"/>
      <c r="E58" s="25"/>
      <c r="F58" s="23"/>
      <c r="G58" s="25"/>
      <c r="H58" s="25"/>
      <c r="I58" s="25"/>
      <c r="J58" s="25"/>
      <c r="K58" s="25"/>
      <c r="L58" s="25"/>
      <c r="M58" s="25"/>
    </row>
    <row r="59" spans="1:13" x14ac:dyDescent="0.25">
      <c r="A59" s="12"/>
      <c r="B59" s="12"/>
      <c r="C59" s="12"/>
      <c r="D59" s="25"/>
      <c r="E59" s="25"/>
      <c r="F59" s="23"/>
      <c r="G59" s="25"/>
      <c r="H59" s="25"/>
      <c r="I59" s="25"/>
      <c r="J59" s="25"/>
      <c r="K59" s="25"/>
      <c r="L59" s="25"/>
      <c r="M59" s="25"/>
    </row>
    <row r="60" spans="1:13" x14ac:dyDescent="0.25">
      <c r="A60" s="12"/>
      <c r="B60" s="12"/>
      <c r="C60" s="12"/>
      <c r="D60" s="25"/>
      <c r="E60" s="25"/>
      <c r="F60" s="23"/>
      <c r="G60" s="25"/>
      <c r="H60" s="25"/>
      <c r="I60" s="25"/>
      <c r="J60" s="25"/>
      <c r="K60" s="25"/>
      <c r="L60" s="25"/>
      <c r="M60" s="25"/>
    </row>
    <row r="61" spans="1:13" x14ac:dyDescent="0.25">
      <c r="A61" s="12"/>
      <c r="B61" s="12"/>
      <c r="C61" s="12"/>
      <c r="D61" s="25"/>
      <c r="E61" s="25"/>
      <c r="F61" s="23"/>
      <c r="G61" s="25"/>
      <c r="H61" s="25"/>
      <c r="I61" s="25"/>
      <c r="J61" s="25"/>
      <c r="K61" s="25"/>
      <c r="L61" s="25"/>
      <c r="M61" s="25"/>
    </row>
    <row r="62" spans="1:13" x14ac:dyDescent="0.25">
      <c r="A62" s="12"/>
      <c r="B62" s="12"/>
      <c r="C62" s="12"/>
      <c r="D62" s="25"/>
      <c r="E62" s="25"/>
      <c r="F62" s="23"/>
      <c r="G62" s="25"/>
      <c r="H62" s="25"/>
      <c r="I62" s="25"/>
      <c r="J62" s="25"/>
      <c r="K62" s="25"/>
      <c r="L62" s="25"/>
      <c r="M62" s="25"/>
    </row>
    <row r="63" spans="1:13" x14ac:dyDescent="0.25">
      <c r="A63" s="12"/>
      <c r="B63" s="12"/>
      <c r="C63" s="12"/>
      <c r="D63" s="25"/>
      <c r="E63" s="25"/>
      <c r="F63" s="23"/>
      <c r="G63" s="25"/>
      <c r="H63" s="25"/>
      <c r="I63" s="25"/>
      <c r="J63" s="25"/>
      <c r="K63" s="25"/>
      <c r="L63" s="25"/>
      <c r="M63" s="25"/>
    </row>
    <row r="64" spans="1:13" x14ac:dyDescent="0.25">
      <c r="A64" s="12"/>
      <c r="B64" s="12"/>
      <c r="C64" s="12"/>
      <c r="D64" s="25"/>
      <c r="E64" s="25"/>
      <c r="F64" s="23"/>
      <c r="G64" s="25"/>
      <c r="H64" s="25"/>
      <c r="I64" s="25"/>
      <c r="J64" s="25"/>
      <c r="K64" s="25"/>
      <c r="L64" s="25"/>
      <c r="M64" s="25"/>
    </row>
    <row r="65" spans="1:13" x14ac:dyDescent="0.25">
      <c r="A65" s="12"/>
      <c r="B65" s="12"/>
      <c r="C65" s="12"/>
      <c r="D65" s="25"/>
      <c r="E65" s="25"/>
      <c r="F65" s="23"/>
      <c r="G65" s="25"/>
      <c r="H65" s="25"/>
      <c r="I65" s="25"/>
      <c r="J65" s="25"/>
      <c r="K65" s="25"/>
      <c r="L65" s="25"/>
      <c r="M65" s="25"/>
    </row>
    <row r="66" spans="1:13" x14ac:dyDescent="0.25">
      <c r="A66" s="12"/>
      <c r="B66" s="12"/>
      <c r="C66" s="12"/>
      <c r="D66" s="25"/>
      <c r="E66" s="25"/>
      <c r="F66" s="23"/>
      <c r="G66" s="25"/>
      <c r="H66" s="25"/>
      <c r="I66" s="25"/>
      <c r="J66" s="25"/>
      <c r="K66" s="25"/>
      <c r="L66" s="25"/>
      <c r="M66" s="25"/>
    </row>
    <row r="67" spans="1:13" x14ac:dyDescent="0.25">
      <c r="A67" s="12"/>
      <c r="B67" s="12"/>
      <c r="C67" s="12"/>
      <c r="D67" s="25"/>
      <c r="E67" s="25"/>
      <c r="F67" s="23"/>
      <c r="G67" s="25"/>
      <c r="H67" s="25"/>
      <c r="I67" s="25"/>
      <c r="J67" s="25"/>
      <c r="K67" s="25"/>
      <c r="L67" s="25"/>
      <c r="M67" s="25"/>
    </row>
    <row r="68" spans="1:13" x14ac:dyDescent="0.25">
      <c r="A68" s="12"/>
      <c r="B68" s="12"/>
      <c r="C68" s="12"/>
      <c r="D68" s="25"/>
      <c r="E68" s="25"/>
      <c r="F68" s="23"/>
      <c r="G68" s="25"/>
      <c r="H68" s="25"/>
      <c r="I68" s="25"/>
      <c r="J68" s="25"/>
      <c r="K68" s="25"/>
      <c r="L68" s="25"/>
      <c r="M68" s="25"/>
    </row>
    <row r="69" spans="1:13" x14ac:dyDescent="0.25">
      <c r="A69" s="12"/>
      <c r="B69" s="12"/>
      <c r="C69" s="12"/>
      <c r="D69" s="25"/>
      <c r="E69" s="25"/>
      <c r="F69" s="23"/>
      <c r="G69" s="25"/>
      <c r="H69" s="25"/>
      <c r="I69" s="25"/>
      <c r="J69" s="25"/>
      <c r="K69" s="25"/>
      <c r="L69" s="25"/>
      <c r="M69" s="25"/>
    </row>
    <row r="70" spans="1:13" x14ac:dyDescent="0.25">
      <c r="A70" s="12"/>
      <c r="B70" s="12"/>
      <c r="C70" s="12"/>
      <c r="D70" s="25"/>
      <c r="E70" s="25"/>
      <c r="F70" s="23"/>
      <c r="G70" s="25"/>
      <c r="H70" s="25"/>
      <c r="I70" s="25"/>
      <c r="J70" s="25"/>
      <c r="K70" s="25"/>
      <c r="L70" s="25"/>
      <c r="M70" s="25"/>
    </row>
    <row r="71" spans="1:13" x14ac:dyDescent="0.25">
      <c r="A71" s="12"/>
      <c r="B71" s="12"/>
      <c r="C71" s="12"/>
      <c r="D71" s="25"/>
      <c r="E71" s="25"/>
      <c r="F71" s="23"/>
      <c r="G71" s="25"/>
      <c r="H71" s="25"/>
      <c r="I71" s="25"/>
      <c r="J71" s="25"/>
      <c r="K71" s="25"/>
      <c r="L71" s="25"/>
      <c r="M71" s="25"/>
    </row>
    <row r="72" spans="1:13" ht="12.75" customHeight="1" x14ac:dyDescent="0.25">
      <c r="A72" s="19"/>
      <c r="B72" s="19"/>
      <c r="C72" s="19"/>
      <c r="D72" s="25"/>
      <c r="E72" s="25"/>
      <c r="G72" s="25"/>
      <c r="H72" s="25"/>
      <c r="I72" s="25"/>
      <c r="J72" s="25"/>
      <c r="K72" s="25"/>
      <c r="L72" s="25"/>
      <c r="M72" s="25"/>
    </row>
    <row r="73" spans="1:13" ht="12.75" customHeight="1" x14ac:dyDescent="0.25">
      <c r="A73" s="206" t="s">
        <v>167</v>
      </c>
      <c r="B73" s="206"/>
      <c r="C73" s="206"/>
    </row>
    <row r="74" spans="1:13" ht="17.25" customHeight="1" x14ac:dyDescent="0.25">
      <c r="A74" s="203" t="s">
        <v>168</v>
      </c>
      <c r="B74" s="203"/>
      <c r="C74" s="203"/>
    </row>
    <row r="75" spans="1:13" ht="17.25" customHeight="1" x14ac:dyDescent="0.25">
      <c r="A75" s="203" t="s">
        <v>169</v>
      </c>
      <c r="B75" s="203"/>
      <c r="C75" s="203"/>
      <c r="F75" s="23"/>
    </row>
    <row r="76" spans="1:13" ht="25.5" customHeight="1" x14ac:dyDescent="0.25">
      <c r="A76" s="203" t="s">
        <v>170</v>
      </c>
      <c r="B76" s="203"/>
      <c r="C76" s="203"/>
      <c r="F76" s="26"/>
    </row>
    <row r="77" spans="1:13" ht="28.5" customHeight="1" x14ac:dyDescent="0.25">
      <c r="A77" s="205" t="s">
        <v>171</v>
      </c>
      <c r="B77" s="203"/>
      <c r="C77" s="203"/>
    </row>
    <row r="78" spans="1:13" ht="27" customHeight="1" x14ac:dyDescent="0.25">
      <c r="A78" s="205" t="s">
        <v>172</v>
      </c>
      <c r="B78" s="203"/>
      <c r="C78" s="203"/>
    </row>
    <row r="79" spans="1:13" x14ac:dyDescent="0.25">
      <c r="A79" s="24"/>
      <c r="B79" s="12"/>
      <c r="C79" s="12"/>
    </row>
    <row r="80" spans="1:13" ht="15.5" x14ac:dyDescent="0.25">
      <c r="A80" s="206" t="s">
        <v>173</v>
      </c>
      <c r="B80" s="206"/>
      <c r="C80" s="206"/>
    </row>
    <row r="81" spans="1:16384" ht="14.25" customHeight="1" x14ac:dyDescent="0.25">
      <c r="A81" s="205" t="s">
        <v>174</v>
      </c>
      <c r="B81" s="203"/>
      <c r="C81" s="203"/>
    </row>
    <row r="82" spans="1:16384" ht="14.25" customHeight="1" x14ac:dyDescent="0.25">
      <c r="A82" s="203" t="s">
        <v>175</v>
      </c>
      <c r="B82" s="203"/>
      <c r="C82" s="203"/>
    </row>
    <row r="83" spans="1:16384" ht="14.25" customHeight="1" x14ac:dyDescent="0.25">
      <c r="A83" s="205" t="s">
        <v>176</v>
      </c>
      <c r="B83" s="203"/>
      <c r="C83" s="203"/>
      <c r="F83" s="23"/>
    </row>
    <row r="84" spans="1:16384" ht="27" customHeight="1" x14ac:dyDescent="0.25">
      <c r="A84" s="205" t="s">
        <v>177</v>
      </c>
      <c r="B84" s="203"/>
      <c r="C84" s="203"/>
      <c r="F84" s="23"/>
    </row>
    <row r="85" spans="1:16384" x14ac:dyDescent="0.25">
      <c r="A85" s="12"/>
      <c r="B85" s="12"/>
      <c r="C85" s="12"/>
      <c r="F85" s="23"/>
    </row>
    <row r="86" spans="1:16384" ht="20.25" customHeight="1" x14ac:dyDescent="0.25">
      <c r="A86" s="206" t="s">
        <v>178</v>
      </c>
      <c r="B86" s="206"/>
      <c r="C86" s="206"/>
      <c r="F86" s="27"/>
    </row>
    <row r="87" spans="1:16384" ht="17.25" customHeight="1" x14ac:dyDescent="0.25">
      <c r="A87" s="203" t="s">
        <v>179</v>
      </c>
      <c r="B87" s="203"/>
      <c r="C87" s="203"/>
      <c r="F87" s="28"/>
    </row>
    <row r="88" spans="1:16384" ht="17.25" customHeight="1" x14ac:dyDescent="0.25">
      <c r="A88" s="203" t="s">
        <v>180</v>
      </c>
      <c r="B88" s="203"/>
      <c r="C88" s="203"/>
      <c r="F88" s="28"/>
    </row>
    <row r="89" spans="1:16384" ht="29.5" x14ac:dyDescent="0.25">
      <c r="A89" s="203" t="s">
        <v>181</v>
      </c>
      <c r="B89" s="203"/>
      <c r="C89" s="203"/>
      <c r="F89" s="28"/>
    </row>
    <row r="90" spans="1:16384" x14ac:dyDescent="0.25">
      <c r="A90" s="203" t="s">
        <v>182</v>
      </c>
      <c r="B90" s="203"/>
      <c r="C90" s="203"/>
      <c r="D90" s="204"/>
      <c r="E90" s="204"/>
      <c r="F90" s="204"/>
      <c r="G90" s="204"/>
      <c r="H90" s="204"/>
      <c r="I90" s="204"/>
      <c r="J90" s="204"/>
      <c r="K90" s="204"/>
      <c r="L90" s="204"/>
      <c r="M90" s="204"/>
      <c r="N90" s="204"/>
      <c r="O90" s="204"/>
      <c r="P90" s="204"/>
      <c r="Q90" s="204"/>
      <c r="R90" s="204"/>
      <c r="S90" s="204"/>
      <c r="T90" s="204"/>
      <c r="U90" s="204"/>
      <c r="V90" s="204"/>
      <c r="W90" s="204"/>
      <c r="X90" s="204"/>
      <c r="Y90" s="204"/>
      <c r="Z90" s="204"/>
      <c r="AA90" s="204"/>
      <c r="AB90" s="204"/>
      <c r="AC90" s="204"/>
      <c r="AD90" s="204"/>
      <c r="AE90" s="204"/>
      <c r="AF90" s="204"/>
      <c r="AG90" s="204"/>
      <c r="AH90" s="204"/>
      <c r="AI90" s="204"/>
      <c r="AJ90" s="204"/>
      <c r="AK90" s="204"/>
      <c r="AL90" s="204"/>
      <c r="AM90" s="204"/>
      <c r="AN90" s="204"/>
      <c r="AO90" s="204"/>
      <c r="AP90" s="204"/>
      <c r="AQ90" s="204"/>
      <c r="AR90" s="204"/>
      <c r="AS90" s="204"/>
      <c r="AT90" s="204"/>
      <c r="AU90" s="204"/>
      <c r="AV90" s="204"/>
      <c r="AW90" s="204"/>
      <c r="AX90" s="204"/>
      <c r="AY90" s="204"/>
      <c r="AZ90" s="204"/>
      <c r="BA90" s="204"/>
      <c r="BB90" s="204"/>
      <c r="BC90" s="204"/>
      <c r="BD90" s="204"/>
      <c r="BE90" s="204"/>
      <c r="BF90" s="204"/>
      <c r="BG90" s="204"/>
      <c r="BH90" s="204"/>
      <c r="BI90" s="204"/>
      <c r="BJ90" s="204"/>
      <c r="BK90" s="204"/>
      <c r="BL90" s="204"/>
      <c r="BM90" s="204"/>
      <c r="BN90" s="204"/>
      <c r="BO90" s="204"/>
      <c r="BP90" s="204"/>
      <c r="BQ90" s="204"/>
      <c r="BR90" s="204"/>
      <c r="BS90" s="204"/>
      <c r="BT90" s="204"/>
      <c r="BU90" s="204"/>
      <c r="BV90" s="204"/>
      <c r="BW90" s="204"/>
      <c r="BX90" s="204"/>
      <c r="BY90" s="204"/>
      <c r="BZ90" s="204"/>
      <c r="CA90" s="204"/>
      <c r="CB90" s="204"/>
      <c r="CC90" s="204"/>
      <c r="CD90" s="204"/>
      <c r="CE90" s="204"/>
      <c r="CF90" s="204"/>
      <c r="CG90" s="204"/>
      <c r="CH90" s="204"/>
      <c r="CI90" s="204"/>
      <c r="CJ90" s="204"/>
      <c r="CK90" s="204"/>
      <c r="CL90" s="204"/>
      <c r="CM90" s="204"/>
      <c r="CN90" s="204"/>
      <c r="CO90" s="204"/>
      <c r="CP90" s="204"/>
      <c r="CQ90" s="204"/>
      <c r="CR90" s="204"/>
      <c r="CS90" s="204"/>
      <c r="CT90" s="204"/>
      <c r="CU90" s="204"/>
      <c r="CV90" s="204"/>
      <c r="CW90" s="204"/>
      <c r="CX90" s="204"/>
      <c r="CY90" s="204"/>
      <c r="CZ90" s="204"/>
      <c r="DA90" s="204"/>
      <c r="DB90" s="204"/>
      <c r="DC90" s="204"/>
      <c r="DD90" s="204"/>
      <c r="DE90" s="204"/>
      <c r="DF90" s="204"/>
      <c r="DG90" s="204"/>
      <c r="DH90" s="204"/>
      <c r="DI90" s="204"/>
      <c r="DJ90" s="204"/>
      <c r="DK90" s="204"/>
      <c r="DL90" s="204"/>
      <c r="DM90" s="204"/>
      <c r="DN90" s="204"/>
      <c r="DO90" s="204"/>
      <c r="DP90" s="204"/>
      <c r="DQ90" s="204"/>
      <c r="DR90" s="204"/>
      <c r="DS90" s="204"/>
      <c r="DT90" s="204"/>
      <c r="DU90" s="204"/>
      <c r="DV90" s="204"/>
      <c r="DW90" s="204"/>
      <c r="DX90" s="204"/>
      <c r="DY90" s="204"/>
      <c r="DZ90" s="204"/>
      <c r="EA90" s="204"/>
      <c r="EB90" s="204"/>
      <c r="EC90" s="204"/>
      <c r="ED90" s="204"/>
      <c r="EE90" s="204"/>
      <c r="EF90" s="204"/>
      <c r="EG90" s="204"/>
      <c r="EH90" s="204"/>
      <c r="EI90" s="204"/>
      <c r="EJ90" s="204"/>
      <c r="EK90" s="204"/>
      <c r="EL90" s="204"/>
      <c r="EM90" s="204"/>
      <c r="EN90" s="204"/>
      <c r="EO90" s="204"/>
      <c r="EP90" s="204"/>
      <c r="EQ90" s="204"/>
      <c r="ER90" s="204"/>
      <c r="ES90" s="204"/>
      <c r="ET90" s="204"/>
      <c r="EU90" s="204"/>
      <c r="EV90" s="204"/>
      <c r="EW90" s="204"/>
      <c r="EX90" s="204"/>
      <c r="EY90" s="204"/>
      <c r="EZ90" s="204"/>
      <c r="FA90" s="204"/>
      <c r="FB90" s="204"/>
      <c r="FC90" s="204"/>
      <c r="FD90" s="204"/>
      <c r="FE90" s="204"/>
      <c r="FF90" s="204"/>
      <c r="FG90" s="204"/>
      <c r="FH90" s="204"/>
      <c r="FI90" s="204"/>
      <c r="FJ90" s="204"/>
      <c r="FK90" s="204"/>
      <c r="FL90" s="204"/>
      <c r="FM90" s="204"/>
      <c r="FN90" s="204"/>
      <c r="FO90" s="204"/>
      <c r="FP90" s="204"/>
      <c r="FQ90" s="204"/>
      <c r="FR90" s="204"/>
      <c r="FS90" s="204"/>
      <c r="FT90" s="204"/>
      <c r="FU90" s="204"/>
      <c r="FV90" s="204"/>
      <c r="FW90" s="204"/>
      <c r="FX90" s="204"/>
      <c r="FY90" s="204"/>
      <c r="FZ90" s="204"/>
      <c r="GA90" s="204"/>
      <c r="GB90" s="204"/>
      <c r="GC90" s="204"/>
      <c r="GD90" s="204"/>
      <c r="GE90" s="204"/>
      <c r="GF90" s="204"/>
      <c r="GG90" s="204"/>
      <c r="GH90" s="204"/>
      <c r="GI90" s="204"/>
      <c r="GJ90" s="204"/>
      <c r="GK90" s="204"/>
      <c r="GL90" s="204"/>
      <c r="GM90" s="204"/>
      <c r="GN90" s="204"/>
      <c r="GO90" s="204"/>
      <c r="GP90" s="204"/>
      <c r="GQ90" s="204"/>
      <c r="GR90" s="204"/>
      <c r="GS90" s="204"/>
      <c r="GT90" s="204"/>
      <c r="GU90" s="204"/>
      <c r="GV90" s="204"/>
      <c r="GW90" s="204"/>
      <c r="GX90" s="204"/>
      <c r="GY90" s="204"/>
      <c r="GZ90" s="204"/>
      <c r="HA90" s="204"/>
      <c r="HB90" s="204"/>
      <c r="HC90" s="204"/>
      <c r="HD90" s="204"/>
      <c r="HE90" s="204"/>
      <c r="HF90" s="204"/>
      <c r="HG90" s="204"/>
      <c r="HH90" s="204"/>
      <c r="HI90" s="204"/>
      <c r="HJ90" s="204"/>
      <c r="HK90" s="204"/>
      <c r="HL90" s="204"/>
      <c r="HM90" s="204"/>
      <c r="HN90" s="204"/>
      <c r="HO90" s="204"/>
      <c r="HP90" s="204"/>
      <c r="HQ90" s="204"/>
      <c r="HR90" s="204"/>
      <c r="HS90" s="204"/>
      <c r="HT90" s="204"/>
      <c r="HU90" s="204"/>
      <c r="HV90" s="204"/>
      <c r="HW90" s="204"/>
      <c r="HX90" s="204"/>
      <c r="HY90" s="204"/>
      <c r="HZ90" s="204"/>
      <c r="IA90" s="204"/>
      <c r="IB90" s="204"/>
      <c r="IC90" s="204"/>
      <c r="ID90" s="204"/>
      <c r="IE90" s="204"/>
      <c r="IF90" s="204"/>
      <c r="IG90" s="204"/>
      <c r="IH90" s="204"/>
      <c r="II90" s="204"/>
      <c r="IJ90" s="204"/>
      <c r="IK90" s="204"/>
      <c r="IL90" s="204"/>
      <c r="IM90" s="204"/>
      <c r="IN90" s="204"/>
      <c r="IO90" s="204"/>
      <c r="IP90" s="204"/>
      <c r="IQ90" s="204"/>
      <c r="IR90" s="204"/>
      <c r="IS90" s="204"/>
      <c r="IT90" s="204"/>
      <c r="IU90" s="204"/>
      <c r="IV90" s="204"/>
      <c r="IW90" s="204"/>
      <c r="IX90" s="204"/>
      <c r="IY90" s="204"/>
      <c r="IZ90" s="204"/>
      <c r="JA90" s="204"/>
      <c r="JB90" s="204"/>
      <c r="JC90" s="204"/>
      <c r="JD90" s="204"/>
      <c r="JE90" s="204"/>
      <c r="JF90" s="204"/>
      <c r="JG90" s="204"/>
      <c r="JH90" s="204"/>
      <c r="JI90" s="204"/>
      <c r="JJ90" s="204"/>
      <c r="JK90" s="204"/>
      <c r="JL90" s="204"/>
      <c r="JM90" s="204"/>
      <c r="JN90" s="204"/>
      <c r="JO90" s="204"/>
      <c r="JP90" s="204"/>
      <c r="JQ90" s="204"/>
      <c r="JR90" s="204"/>
      <c r="JS90" s="204"/>
      <c r="JT90" s="204"/>
      <c r="JU90" s="204"/>
      <c r="JV90" s="204"/>
      <c r="JW90" s="204"/>
      <c r="JX90" s="204"/>
      <c r="JY90" s="204"/>
      <c r="JZ90" s="203"/>
      <c r="KA90" s="203"/>
      <c r="KB90" s="203"/>
      <c r="KC90" s="203"/>
      <c r="KD90" s="203"/>
      <c r="KE90" s="203"/>
      <c r="KF90" s="203"/>
      <c r="KG90" s="203"/>
      <c r="KH90" s="203"/>
      <c r="KI90" s="203"/>
      <c r="KJ90" s="203"/>
      <c r="KK90" s="203"/>
      <c r="KL90" s="203"/>
      <c r="KM90" s="203"/>
      <c r="KN90" s="203"/>
      <c r="KO90" s="203"/>
      <c r="KP90" s="203"/>
      <c r="KQ90" s="203"/>
      <c r="KR90" s="203"/>
      <c r="KS90" s="203"/>
      <c r="KT90" s="203"/>
      <c r="KU90" s="203"/>
      <c r="KV90" s="203"/>
      <c r="KW90" s="203"/>
      <c r="KX90" s="203"/>
      <c r="KY90" s="203"/>
      <c r="KZ90" s="203"/>
      <c r="LA90" s="203"/>
      <c r="LB90" s="203"/>
      <c r="LC90" s="203"/>
      <c r="LD90" s="203"/>
      <c r="LE90" s="203"/>
      <c r="LF90" s="203"/>
      <c r="LG90" s="203"/>
      <c r="LH90" s="203"/>
      <c r="LI90" s="203"/>
      <c r="LJ90" s="203"/>
      <c r="LK90" s="203"/>
      <c r="LL90" s="203"/>
      <c r="LM90" s="203"/>
      <c r="LN90" s="203"/>
      <c r="LO90" s="203"/>
      <c r="LP90" s="203"/>
      <c r="LQ90" s="203"/>
      <c r="LR90" s="203"/>
      <c r="LS90" s="203"/>
      <c r="LT90" s="203"/>
      <c r="LU90" s="203"/>
      <c r="LV90" s="203"/>
      <c r="LW90" s="203"/>
      <c r="LX90" s="203"/>
      <c r="LY90" s="203"/>
      <c r="LZ90" s="203"/>
      <c r="MA90" s="203"/>
      <c r="MB90" s="203"/>
      <c r="MC90" s="203"/>
      <c r="MD90" s="203"/>
      <c r="ME90" s="203"/>
      <c r="MF90" s="203"/>
      <c r="MG90" s="203"/>
      <c r="MH90" s="203"/>
      <c r="MI90" s="203"/>
      <c r="MJ90" s="203"/>
      <c r="MK90" s="203"/>
      <c r="ML90" s="203"/>
      <c r="MM90" s="203"/>
      <c r="MN90" s="203"/>
      <c r="MO90" s="203"/>
      <c r="MP90" s="203"/>
      <c r="MQ90" s="203"/>
      <c r="MR90" s="203"/>
      <c r="MS90" s="203"/>
      <c r="MT90" s="203"/>
      <c r="MU90" s="203"/>
      <c r="MV90" s="203"/>
      <c r="MW90" s="203"/>
      <c r="MX90" s="203"/>
      <c r="MY90" s="203"/>
      <c r="MZ90" s="203"/>
      <c r="NA90" s="203"/>
      <c r="NB90" s="203"/>
      <c r="NC90" s="203"/>
      <c r="ND90" s="203"/>
      <c r="NE90" s="203"/>
      <c r="NF90" s="203"/>
      <c r="NG90" s="203"/>
      <c r="NH90" s="203"/>
      <c r="NI90" s="203"/>
      <c r="NJ90" s="203"/>
      <c r="NK90" s="203"/>
      <c r="NL90" s="203"/>
      <c r="NM90" s="203"/>
      <c r="NN90" s="203"/>
      <c r="NO90" s="203"/>
      <c r="NP90" s="203"/>
      <c r="NQ90" s="203"/>
      <c r="NR90" s="203"/>
      <c r="NS90" s="203"/>
      <c r="NT90" s="203"/>
      <c r="NU90" s="203"/>
      <c r="NV90" s="203"/>
      <c r="NW90" s="203"/>
      <c r="NX90" s="203"/>
      <c r="NY90" s="203"/>
      <c r="NZ90" s="203"/>
      <c r="OA90" s="203"/>
      <c r="OB90" s="203"/>
      <c r="OC90" s="203"/>
      <c r="OD90" s="203"/>
      <c r="OE90" s="203"/>
      <c r="OF90" s="203"/>
      <c r="OG90" s="203"/>
      <c r="OH90" s="203"/>
      <c r="OI90" s="203"/>
      <c r="OJ90" s="203"/>
      <c r="OK90" s="203"/>
      <c r="OL90" s="203"/>
      <c r="OM90" s="203"/>
      <c r="ON90" s="203"/>
      <c r="OO90" s="203"/>
      <c r="OP90" s="203"/>
      <c r="OQ90" s="203"/>
      <c r="OR90" s="203"/>
      <c r="OS90" s="203"/>
      <c r="OT90" s="203"/>
      <c r="OU90" s="203"/>
      <c r="OV90" s="203"/>
      <c r="OW90" s="203"/>
      <c r="OX90" s="203"/>
      <c r="OY90" s="203"/>
      <c r="OZ90" s="203"/>
      <c r="PA90" s="203"/>
      <c r="PB90" s="203"/>
      <c r="PC90" s="203"/>
      <c r="PD90" s="203"/>
      <c r="PE90" s="203"/>
      <c r="PF90" s="203"/>
      <c r="PG90" s="203"/>
      <c r="PH90" s="203"/>
      <c r="PI90" s="203"/>
      <c r="PJ90" s="203"/>
      <c r="PK90" s="203"/>
      <c r="PL90" s="203"/>
      <c r="PM90" s="203"/>
      <c r="PN90" s="203"/>
      <c r="PO90" s="203"/>
      <c r="PP90" s="203"/>
      <c r="PQ90" s="203"/>
      <c r="PR90" s="203"/>
      <c r="PS90" s="203"/>
      <c r="PT90" s="203"/>
      <c r="PU90" s="203"/>
      <c r="PV90" s="203"/>
      <c r="PW90" s="203"/>
      <c r="PX90" s="203"/>
      <c r="PY90" s="203"/>
      <c r="PZ90" s="203"/>
      <c r="QA90" s="203"/>
      <c r="QB90" s="203"/>
      <c r="QC90" s="203"/>
      <c r="QD90" s="203"/>
      <c r="QE90" s="203"/>
      <c r="QF90" s="203"/>
      <c r="QG90" s="203"/>
      <c r="QH90" s="203"/>
      <c r="QI90" s="203"/>
      <c r="QJ90" s="203"/>
      <c r="QK90" s="203"/>
      <c r="QL90" s="203"/>
      <c r="QM90" s="203"/>
      <c r="QN90" s="203"/>
      <c r="QO90" s="203"/>
      <c r="QP90" s="203"/>
      <c r="QQ90" s="203"/>
      <c r="QR90" s="203"/>
      <c r="QS90" s="203"/>
      <c r="QT90" s="203"/>
      <c r="QU90" s="203"/>
      <c r="QV90" s="203"/>
      <c r="QW90" s="203"/>
      <c r="QX90" s="203"/>
      <c r="QY90" s="203"/>
      <c r="QZ90" s="203"/>
      <c r="RA90" s="203"/>
      <c r="RB90" s="203"/>
      <c r="RC90" s="203"/>
      <c r="RD90" s="203"/>
      <c r="RE90" s="203"/>
      <c r="RF90" s="203"/>
      <c r="RG90" s="203"/>
      <c r="RH90" s="203"/>
      <c r="RI90" s="203"/>
      <c r="RJ90" s="203"/>
      <c r="RK90" s="203"/>
      <c r="RL90" s="203"/>
      <c r="RM90" s="203"/>
      <c r="RN90" s="203"/>
      <c r="RO90" s="203"/>
      <c r="RP90" s="203"/>
      <c r="RQ90" s="203"/>
      <c r="RR90" s="203"/>
      <c r="RS90" s="203"/>
      <c r="RT90" s="203"/>
      <c r="RU90" s="203"/>
      <c r="RV90" s="203"/>
      <c r="RW90" s="203"/>
      <c r="RX90" s="203"/>
      <c r="RY90" s="203"/>
      <c r="RZ90" s="203"/>
      <c r="SA90" s="203"/>
      <c r="SB90" s="203"/>
      <c r="SC90" s="203"/>
      <c r="SD90" s="203"/>
      <c r="SE90" s="203"/>
      <c r="SF90" s="203"/>
      <c r="SG90" s="203"/>
      <c r="SH90" s="203"/>
      <c r="SI90" s="203"/>
      <c r="SJ90" s="203"/>
      <c r="SK90" s="203"/>
      <c r="SL90" s="203"/>
      <c r="SM90" s="203"/>
      <c r="SN90" s="203"/>
      <c r="SO90" s="203"/>
      <c r="SP90" s="203"/>
      <c r="SQ90" s="203"/>
      <c r="SR90" s="203"/>
      <c r="SS90" s="203"/>
      <c r="ST90" s="203"/>
      <c r="SU90" s="203"/>
      <c r="SV90" s="203"/>
      <c r="SW90" s="203"/>
      <c r="SX90" s="203"/>
      <c r="SY90" s="203"/>
      <c r="SZ90" s="203"/>
      <c r="TA90" s="203"/>
      <c r="TB90" s="203"/>
      <c r="TC90" s="203"/>
      <c r="TD90" s="203"/>
      <c r="TE90" s="203"/>
      <c r="TF90" s="203"/>
      <c r="TG90" s="203"/>
      <c r="TH90" s="203"/>
      <c r="TI90" s="203"/>
      <c r="TJ90" s="203"/>
      <c r="TK90" s="203"/>
      <c r="TL90" s="203"/>
      <c r="TM90" s="203"/>
      <c r="TN90" s="203"/>
      <c r="TO90" s="203"/>
      <c r="TP90" s="203"/>
      <c r="TQ90" s="203"/>
      <c r="TR90" s="203"/>
      <c r="TS90" s="203"/>
      <c r="TT90" s="203"/>
      <c r="TU90" s="203"/>
      <c r="TV90" s="203"/>
      <c r="TW90" s="203"/>
      <c r="TX90" s="203"/>
      <c r="TY90" s="203"/>
      <c r="TZ90" s="203"/>
      <c r="UA90" s="203"/>
      <c r="UB90" s="203"/>
      <c r="UC90" s="203"/>
      <c r="UD90" s="203"/>
      <c r="UE90" s="203"/>
      <c r="UF90" s="203"/>
      <c r="UG90" s="203"/>
      <c r="UH90" s="203"/>
      <c r="UI90" s="203"/>
      <c r="UJ90" s="203"/>
      <c r="UK90" s="203"/>
      <c r="UL90" s="203"/>
      <c r="UM90" s="203"/>
      <c r="UN90" s="203"/>
      <c r="UO90" s="203"/>
      <c r="UP90" s="203"/>
      <c r="UQ90" s="203"/>
      <c r="UR90" s="203"/>
      <c r="US90" s="203"/>
      <c r="UT90" s="203"/>
      <c r="UU90" s="203"/>
      <c r="UV90" s="203"/>
      <c r="UW90" s="203"/>
      <c r="UX90" s="203"/>
      <c r="UY90" s="203"/>
      <c r="UZ90" s="203"/>
      <c r="VA90" s="203"/>
      <c r="VB90" s="203"/>
      <c r="VC90" s="203"/>
      <c r="VD90" s="203"/>
      <c r="VE90" s="203"/>
      <c r="VF90" s="203"/>
      <c r="VG90" s="203"/>
      <c r="VH90" s="203"/>
      <c r="VI90" s="203"/>
      <c r="VJ90" s="203"/>
      <c r="VK90" s="203"/>
      <c r="VL90" s="203"/>
      <c r="VM90" s="203"/>
      <c r="VN90" s="203"/>
      <c r="VO90" s="203"/>
      <c r="VP90" s="203"/>
      <c r="VQ90" s="203"/>
      <c r="VR90" s="203"/>
      <c r="VS90" s="203"/>
      <c r="VT90" s="203"/>
      <c r="VU90" s="203"/>
      <c r="VV90" s="203"/>
      <c r="VW90" s="203"/>
      <c r="VX90" s="203"/>
      <c r="VY90" s="203"/>
      <c r="VZ90" s="203"/>
      <c r="WA90" s="203"/>
      <c r="WB90" s="203"/>
      <c r="WC90" s="203"/>
      <c r="WD90" s="203"/>
      <c r="WE90" s="203"/>
      <c r="WF90" s="203"/>
      <c r="WG90" s="203"/>
      <c r="WH90" s="203"/>
      <c r="WI90" s="203"/>
      <c r="WJ90" s="203"/>
      <c r="WK90" s="203"/>
      <c r="WL90" s="203"/>
      <c r="WM90" s="203"/>
      <c r="WN90" s="203"/>
      <c r="WO90" s="203"/>
      <c r="WP90" s="203"/>
      <c r="WQ90" s="203"/>
      <c r="WR90" s="203"/>
      <c r="WS90" s="203"/>
      <c r="WT90" s="203"/>
      <c r="WU90" s="203"/>
      <c r="WV90" s="203"/>
      <c r="WW90" s="203"/>
      <c r="WX90" s="203"/>
      <c r="WY90" s="203"/>
      <c r="WZ90" s="203"/>
      <c r="XA90" s="203"/>
      <c r="XB90" s="203"/>
      <c r="XC90" s="203"/>
      <c r="XD90" s="203"/>
      <c r="XE90" s="203"/>
      <c r="XF90" s="203"/>
      <c r="XG90" s="203"/>
      <c r="XH90" s="203"/>
      <c r="XI90" s="203"/>
      <c r="XJ90" s="203"/>
      <c r="XK90" s="203"/>
      <c r="XL90" s="203"/>
      <c r="XM90" s="203"/>
      <c r="XN90" s="203"/>
      <c r="XO90" s="203"/>
      <c r="XP90" s="203"/>
      <c r="XQ90" s="203"/>
      <c r="XR90" s="203"/>
      <c r="XS90" s="203"/>
      <c r="XT90" s="203"/>
      <c r="XU90" s="203"/>
      <c r="XV90" s="203"/>
      <c r="XW90" s="203"/>
      <c r="XX90" s="203"/>
      <c r="XY90" s="203"/>
      <c r="XZ90" s="203"/>
      <c r="YA90" s="203"/>
      <c r="YB90" s="203"/>
      <c r="YC90" s="203"/>
      <c r="YD90" s="203"/>
      <c r="YE90" s="203"/>
      <c r="YF90" s="203"/>
      <c r="YG90" s="203"/>
      <c r="YH90" s="203"/>
      <c r="YI90" s="203"/>
      <c r="YJ90" s="203"/>
      <c r="YK90" s="203"/>
      <c r="YL90" s="203"/>
      <c r="YM90" s="203"/>
      <c r="YN90" s="203"/>
      <c r="YO90" s="203"/>
      <c r="YP90" s="203"/>
      <c r="YQ90" s="203"/>
      <c r="YR90" s="203"/>
      <c r="YS90" s="203"/>
      <c r="YT90" s="203"/>
      <c r="YU90" s="203"/>
      <c r="YV90" s="203"/>
      <c r="YW90" s="203"/>
      <c r="YX90" s="203"/>
      <c r="YY90" s="203"/>
      <c r="YZ90" s="203"/>
      <c r="ZA90" s="203"/>
      <c r="ZB90" s="203"/>
      <c r="ZC90" s="203"/>
      <c r="ZD90" s="203"/>
      <c r="ZE90" s="203"/>
      <c r="ZF90" s="203"/>
      <c r="ZG90" s="203"/>
      <c r="ZH90" s="203"/>
      <c r="ZI90" s="203"/>
      <c r="ZJ90" s="203"/>
      <c r="ZK90" s="203"/>
      <c r="ZL90" s="203"/>
      <c r="ZM90" s="203"/>
      <c r="ZN90" s="203"/>
      <c r="ZO90" s="203"/>
      <c r="ZP90" s="203"/>
      <c r="ZQ90" s="203"/>
      <c r="ZR90" s="203"/>
      <c r="ZS90" s="203"/>
      <c r="ZT90" s="203"/>
      <c r="ZU90" s="203"/>
      <c r="ZV90" s="203"/>
      <c r="ZW90" s="203"/>
      <c r="ZX90" s="203"/>
      <c r="ZY90" s="203"/>
      <c r="ZZ90" s="203"/>
      <c r="AAA90" s="203"/>
      <c r="AAB90" s="203"/>
      <c r="AAC90" s="203"/>
      <c r="AAD90" s="203"/>
      <c r="AAE90" s="203"/>
      <c r="AAF90" s="203"/>
      <c r="AAG90" s="203"/>
      <c r="AAH90" s="203"/>
      <c r="AAI90" s="203"/>
      <c r="AAJ90" s="203"/>
      <c r="AAK90" s="203"/>
      <c r="AAL90" s="203"/>
      <c r="AAM90" s="203"/>
      <c r="AAN90" s="203"/>
      <c r="AAO90" s="203"/>
      <c r="AAP90" s="203"/>
      <c r="AAQ90" s="203"/>
      <c r="AAR90" s="203"/>
      <c r="AAS90" s="203"/>
      <c r="AAT90" s="203"/>
      <c r="AAU90" s="203"/>
      <c r="AAV90" s="203"/>
      <c r="AAW90" s="203"/>
      <c r="AAX90" s="203"/>
      <c r="AAY90" s="203"/>
      <c r="AAZ90" s="203"/>
      <c r="ABA90" s="203"/>
      <c r="ABB90" s="203"/>
      <c r="ABC90" s="203"/>
      <c r="ABD90" s="203"/>
      <c r="ABE90" s="203"/>
      <c r="ABF90" s="203"/>
      <c r="ABG90" s="203"/>
      <c r="ABH90" s="203"/>
      <c r="ABI90" s="203"/>
      <c r="ABJ90" s="203"/>
      <c r="ABK90" s="203"/>
      <c r="ABL90" s="203"/>
      <c r="ABM90" s="203"/>
      <c r="ABN90" s="203"/>
      <c r="ABO90" s="203"/>
      <c r="ABP90" s="203"/>
      <c r="ABQ90" s="203"/>
      <c r="ABR90" s="203"/>
      <c r="ABS90" s="203"/>
      <c r="ABT90" s="203"/>
      <c r="ABU90" s="203"/>
      <c r="ABV90" s="203"/>
      <c r="ABW90" s="203"/>
      <c r="ABX90" s="203"/>
      <c r="ABY90" s="203"/>
      <c r="ABZ90" s="203"/>
      <c r="ACA90" s="203"/>
      <c r="ACB90" s="203"/>
      <c r="ACC90" s="203"/>
      <c r="ACD90" s="203"/>
      <c r="ACE90" s="203"/>
      <c r="ACF90" s="203"/>
      <c r="ACG90" s="203"/>
      <c r="ACH90" s="203"/>
      <c r="ACI90" s="203"/>
      <c r="ACJ90" s="203"/>
      <c r="ACK90" s="203"/>
      <c r="ACL90" s="203"/>
      <c r="ACM90" s="203"/>
      <c r="ACN90" s="203"/>
      <c r="ACO90" s="203"/>
      <c r="ACP90" s="203"/>
      <c r="ACQ90" s="203"/>
      <c r="ACR90" s="203"/>
      <c r="ACS90" s="203"/>
      <c r="ACT90" s="203"/>
      <c r="ACU90" s="203"/>
      <c r="ACV90" s="203"/>
      <c r="ACW90" s="203"/>
      <c r="ACX90" s="203"/>
      <c r="ACY90" s="203"/>
      <c r="ACZ90" s="203"/>
      <c r="ADA90" s="203"/>
      <c r="ADB90" s="203"/>
      <c r="ADC90" s="203"/>
      <c r="ADD90" s="203"/>
      <c r="ADE90" s="203"/>
      <c r="ADF90" s="203"/>
      <c r="ADG90" s="203"/>
      <c r="ADH90" s="203"/>
      <c r="ADI90" s="203"/>
      <c r="ADJ90" s="203"/>
      <c r="ADK90" s="203"/>
      <c r="ADL90" s="203"/>
      <c r="ADM90" s="203"/>
      <c r="ADN90" s="203"/>
      <c r="ADO90" s="203"/>
      <c r="ADP90" s="203"/>
      <c r="ADQ90" s="203"/>
      <c r="ADR90" s="203"/>
      <c r="ADS90" s="203"/>
      <c r="ADT90" s="203"/>
      <c r="ADU90" s="203"/>
      <c r="ADV90" s="203"/>
      <c r="ADW90" s="203"/>
      <c r="ADX90" s="203"/>
      <c r="ADY90" s="203"/>
      <c r="ADZ90" s="203"/>
      <c r="AEA90" s="203"/>
      <c r="AEB90" s="203"/>
      <c r="AEC90" s="203"/>
      <c r="AED90" s="203"/>
      <c r="AEE90" s="203"/>
      <c r="AEF90" s="203"/>
      <c r="AEG90" s="203"/>
      <c r="AEH90" s="203"/>
      <c r="AEI90" s="203"/>
      <c r="AEJ90" s="203"/>
      <c r="AEK90" s="203"/>
      <c r="AEL90" s="203"/>
      <c r="AEM90" s="203"/>
      <c r="AEN90" s="203"/>
      <c r="AEO90" s="203"/>
      <c r="AEP90" s="203"/>
      <c r="AEQ90" s="203"/>
      <c r="AER90" s="203"/>
      <c r="AES90" s="203"/>
      <c r="AET90" s="203"/>
      <c r="AEU90" s="203"/>
      <c r="AEV90" s="203"/>
      <c r="AEW90" s="203"/>
      <c r="AEX90" s="203"/>
      <c r="AEY90" s="203"/>
      <c r="AEZ90" s="203"/>
      <c r="AFA90" s="203"/>
      <c r="AFB90" s="203"/>
      <c r="AFC90" s="203"/>
      <c r="AFD90" s="203"/>
      <c r="AFE90" s="203"/>
      <c r="AFF90" s="203"/>
      <c r="AFG90" s="203"/>
      <c r="AFH90" s="203"/>
      <c r="AFI90" s="203"/>
      <c r="AFJ90" s="203"/>
      <c r="AFK90" s="203"/>
      <c r="AFL90" s="203"/>
      <c r="AFM90" s="203"/>
      <c r="AFN90" s="203"/>
      <c r="AFO90" s="203"/>
      <c r="AFP90" s="203"/>
      <c r="AFQ90" s="203"/>
      <c r="AFR90" s="203"/>
      <c r="AFS90" s="203"/>
      <c r="AFT90" s="203"/>
      <c r="AFU90" s="203"/>
      <c r="AFV90" s="203"/>
      <c r="AFW90" s="203"/>
      <c r="AFX90" s="203"/>
      <c r="AFY90" s="203"/>
      <c r="AFZ90" s="203"/>
      <c r="AGA90" s="203"/>
      <c r="AGB90" s="203"/>
      <c r="AGC90" s="203"/>
      <c r="AGD90" s="203"/>
      <c r="AGE90" s="203"/>
      <c r="AGF90" s="203"/>
      <c r="AGG90" s="203"/>
      <c r="AGH90" s="203"/>
      <c r="AGI90" s="203"/>
      <c r="AGJ90" s="203"/>
      <c r="AGK90" s="203"/>
      <c r="AGL90" s="203"/>
      <c r="AGM90" s="203"/>
      <c r="AGN90" s="203"/>
      <c r="AGO90" s="203"/>
      <c r="AGP90" s="203"/>
      <c r="AGQ90" s="203"/>
      <c r="AGR90" s="203"/>
      <c r="AGS90" s="203"/>
      <c r="AGT90" s="203"/>
      <c r="AGU90" s="203"/>
      <c r="AGV90" s="203"/>
      <c r="AGW90" s="203"/>
      <c r="AGX90" s="203"/>
      <c r="AGY90" s="203"/>
      <c r="AGZ90" s="203"/>
      <c r="AHA90" s="203"/>
      <c r="AHB90" s="203"/>
      <c r="AHC90" s="203"/>
      <c r="AHD90" s="203"/>
      <c r="AHE90" s="203"/>
      <c r="AHF90" s="203"/>
      <c r="AHG90" s="203"/>
      <c r="AHH90" s="203"/>
      <c r="AHI90" s="203"/>
      <c r="AHJ90" s="203"/>
      <c r="AHK90" s="203"/>
      <c r="AHL90" s="203"/>
      <c r="AHM90" s="203"/>
      <c r="AHN90" s="203"/>
      <c r="AHO90" s="203"/>
      <c r="AHP90" s="203"/>
      <c r="AHQ90" s="203"/>
      <c r="AHR90" s="203"/>
      <c r="AHS90" s="203"/>
      <c r="AHT90" s="203"/>
      <c r="AHU90" s="203"/>
      <c r="AHV90" s="203"/>
      <c r="AHW90" s="203"/>
      <c r="AHX90" s="203"/>
      <c r="AHY90" s="203"/>
      <c r="AHZ90" s="203"/>
      <c r="AIA90" s="203"/>
      <c r="AIB90" s="203"/>
      <c r="AIC90" s="203"/>
      <c r="AID90" s="203"/>
      <c r="AIE90" s="203"/>
      <c r="AIF90" s="203"/>
      <c r="AIG90" s="203"/>
      <c r="AIH90" s="203"/>
      <c r="AII90" s="203"/>
      <c r="AIJ90" s="203"/>
      <c r="AIK90" s="203"/>
      <c r="AIL90" s="203"/>
      <c r="AIM90" s="203"/>
      <c r="AIN90" s="203"/>
      <c r="AIO90" s="203"/>
      <c r="AIP90" s="203"/>
      <c r="AIQ90" s="203"/>
      <c r="AIR90" s="203"/>
      <c r="AIS90" s="203"/>
      <c r="AIT90" s="203"/>
      <c r="AIU90" s="203"/>
      <c r="AIV90" s="203"/>
      <c r="AIW90" s="203"/>
      <c r="AIX90" s="203"/>
      <c r="AIY90" s="203"/>
      <c r="AIZ90" s="203"/>
      <c r="AJA90" s="203"/>
      <c r="AJB90" s="203"/>
      <c r="AJC90" s="203"/>
      <c r="AJD90" s="203"/>
      <c r="AJE90" s="203"/>
      <c r="AJF90" s="203"/>
      <c r="AJG90" s="203"/>
      <c r="AJH90" s="203"/>
      <c r="AJI90" s="203"/>
      <c r="AJJ90" s="203"/>
      <c r="AJK90" s="203"/>
      <c r="AJL90" s="203"/>
      <c r="AJM90" s="203"/>
      <c r="AJN90" s="203"/>
      <c r="AJO90" s="203"/>
      <c r="AJP90" s="203"/>
      <c r="AJQ90" s="203"/>
      <c r="AJR90" s="203"/>
      <c r="AJS90" s="203"/>
      <c r="AJT90" s="203"/>
      <c r="AJU90" s="203"/>
      <c r="AJV90" s="203"/>
      <c r="AJW90" s="203"/>
      <c r="AJX90" s="203"/>
      <c r="AJY90" s="203"/>
      <c r="AJZ90" s="203"/>
      <c r="AKA90" s="203"/>
      <c r="AKB90" s="203"/>
      <c r="AKC90" s="203"/>
      <c r="AKD90" s="203"/>
      <c r="AKE90" s="203"/>
      <c r="AKF90" s="203"/>
      <c r="AKG90" s="203"/>
      <c r="AKH90" s="203"/>
      <c r="AKI90" s="203"/>
      <c r="AKJ90" s="203"/>
      <c r="AKK90" s="203"/>
      <c r="AKL90" s="203"/>
      <c r="AKM90" s="203"/>
      <c r="AKN90" s="203"/>
      <c r="AKO90" s="203"/>
      <c r="AKP90" s="203"/>
      <c r="AKQ90" s="203"/>
      <c r="AKR90" s="203"/>
      <c r="AKS90" s="203"/>
      <c r="AKT90" s="203"/>
      <c r="AKU90" s="203"/>
      <c r="AKV90" s="203"/>
      <c r="AKW90" s="203"/>
      <c r="AKX90" s="203"/>
      <c r="AKY90" s="203"/>
      <c r="AKZ90" s="203"/>
      <c r="ALA90" s="203"/>
      <c r="ALB90" s="203"/>
      <c r="ALC90" s="203"/>
      <c r="ALD90" s="203"/>
      <c r="ALE90" s="203"/>
      <c r="ALF90" s="203"/>
      <c r="ALG90" s="203"/>
      <c r="ALH90" s="203"/>
      <c r="ALI90" s="203"/>
      <c r="ALJ90" s="203"/>
      <c r="ALK90" s="203"/>
      <c r="ALL90" s="203"/>
      <c r="ALM90" s="203"/>
      <c r="ALN90" s="203"/>
      <c r="ALO90" s="203"/>
      <c r="ALP90" s="203"/>
      <c r="ALQ90" s="203"/>
      <c r="ALR90" s="203"/>
      <c r="ALS90" s="203"/>
      <c r="ALT90" s="203"/>
      <c r="ALU90" s="203"/>
      <c r="ALV90" s="203"/>
      <c r="ALW90" s="203"/>
      <c r="ALX90" s="203"/>
      <c r="ALY90" s="203"/>
      <c r="ALZ90" s="203"/>
      <c r="AMA90" s="203"/>
      <c r="AMB90" s="203"/>
      <c r="AMC90" s="203"/>
      <c r="AMD90" s="203"/>
      <c r="AME90" s="203"/>
      <c r="AMF90" s="203"/>
      <c r="AMG90" s="203"/>
      <c r="AMH90" s="203"/>
      <c r="AMI90" s="203"/>
      <c r="AMJ90" s="203"/>
      <c r="AMK90" s="203"/>
      <c r="AML90" s="203"/>
      <c r="AMM90" s="203"/>
      <c r="AMN90" s="203"/>
      <c r="AMO90" s="203"/>
      <c r="AMP90" s="203"/>
      <c r="AMQ90" s="203"/>
      <c r="AMR90" s="203"/>
      <c r="AMS90" s="203"/>
      <c r="AMT90" s="203"/>
      <c r="AMU90" s="203"/>
      <c r="AMV90" s="203"/>
      <c r="AMW90" s="203"/>
      <c r="AMX90" s="203"/>
      <c r="AMY90" s="203"/>
      <c r="AMZ90" s="203"/>
      <c r="ANA90" s="203"/>
      <c r="ANB90" s="203"/>
      <c r="ANC90" s="203"/>
      <c r="AND90" s="203"/>
      <c r="ANE90" s="203"/>
      <c r="ANF90" s="203"/>
      <c r="ANG90" s="203"/>
      <c r="ANH90" s="203"/>
      <c r="ANI90" s="203"/>
      <c r="ANJ90" s="203"/>
      <c r="ANK90" s="203"/>
      <c r="ANL90" s="203"/>
      <c r="ANM90" s="203"/>
      <c r="ANN90" s="203"/>
      <c r="ANO90" s="203"/>
      <c r="ANP90" s="203"/>
      <c r="ANQ90" s="203"/>
      <c r="ANR90" s="203"/>
      <c r="ANS90" s="203"/>
      <c r="ANT90" s="203"/>
      <c r="ANU90" s="203"/>
      <c r="ANV90" s="203"/>
      <c r="ANW90" s="203"/>
      <c r="ANX90" s="203"/>
      <c r="ANY90" s="203"/>
      <c r="ANZ90" s="203"/>
      <c r="AOA90" s="203"/>
      <c r="AOB90" s="203"/>
      <c r="AOC90" s="203"/>
      <c r="AOD90" s="203"/>
      <c r="AOE90" s="203"/>
      <c r="AOF90" s="203"/>
      <c r="AOG90" s="203"/>
      <c r="AOH90" s="203"/>
      <c r="AOI90" s="203"/>
      <c r="AOJ90" s="203"/>
      <c r="AOK90" s="203"/>
      <c r="AOL90" s="203"/>
      <c r="AOM90" s="203"/>
      <c r="AON90" s="203"/>
      <c r="AOO90" s="203"/>
      <c r="AOP90" s="203"/>
      <c r="AOQ90" s="203"/>
      <c r="AOR90" s="203"/>
      <c r="AOS90" s="203"/>
      <c r="AOT90" s="203"/>
      <c r="AOU90" s="203"/>
      <c r="AOV90" s="203"/>
      <c r="AOW90" s="203"/>
      <c r="AOX90" s="203"/>
      <c r="AOY90" s="203"/>
      <c r="AOZ90" s="203"/>
      <c r="APA90" s="203"/>
      <c r="APB90" s="203"/>
      <c r="APC90" s="203"/>
      <c r="APD90" s="203"/>
      <c r="APE90" s="203"/>
      <c r="APF90" s="203"/>
      <c r="APG90" s="203"/>
      <c r="APH90" s="203"/>
      <c r="API90" s="203"/>
      <c r="APJ90" s="203"/>
      <c r="APK90" s="203"/>
      <c r="APL90" s="203"/>
      <c r="APM90" s="203"/>
      <c r="APN90" s="203"/>
      <c r="APO90" s="203"/>
      <c r="APP90" s="203"/>
      <c r="APQ90" s="203"/>
      <c r="APR90" s="203"/>
      <c r="APS90" s="203"/>
      <c r="APT90" s="203"/>
      <c r="APU90" s="203"/>
      <c r="APV90" s="203"/>
      <c r="APW90" s="203"/>
      <c r="APX90" s="203"/>
      <c r="APY90" s="203"/>
      <c r="APZ90" s="203"/>
      <c r="AQA90" s="203"/>
      <c r="AQB90" s="203"/>
      <c r="AQC90" s="203"/>
      <c r="AQD90" s="203"/>
      <c r="AQE90" s="203"/>
      <c r="AQF90" s="203"/>
      <c r="AQG90" s="203"/>
      <c r="AQH90" s="203"/>
      <c r="AQI90" s="203"/>
      <c r="AQJ90" s="203"/>
      <c r="AQK90" s="203"/>
      <c r="AQL90" s="203"/>
      <c r="AQM90" s="203"/>
      <c r="AQN90" s="203"/>
      <c r="AQO90" s="203"/>
      <c r="AQP90" s="203"/>
      <c r="AQQ90" s="203"/>
      <c r="AQR90" s="203"/>
      <c r="AQS90" s="203"/>
      <c r="AQT90" s="203"/>
      <c r="AQU90" s="203"/>
      <c r="AQV90" s="203"/>
      <c r="AQW90" s="203"/>
      <c r="AQX90" s="203"/>
      <c r="AQY90" s="203"/>
      <c r="AQZ90" s="203"/>
      <c r="ARA90" s="203"/>
      <c r="ARB90" s="203"/>
      <c r="ARC90" s="203"/>
      <c r="ARD90" s="203"/>
      <c r="ARE90" s="203"/>
      <c r="ARF90" s="203"/>
      <c r="ARG90" s="203"/>
      <c r="ARH90" s="203"/>
      <c r="ARI90" s="203"/>
      <c r="ARJ90" s="203"/>
      <c r="ARK90" s="203"/>
      <c r="ARL90" s="203"/>
      <c r="ARM90" s="203"/>
      <c r="ARN90" s="203"/>
      <c r="ARO90" s="203"/>
      <c r="ARP90" s="203"/>
      <c r="ARQ90" s="203"/>
      <c r="ARR90" s="203"/>
      <c r="ARS90" s="203"/>
      <c r="ART90" s="203"/>
      <c r="ARU90" s="203"/>
      <c r="ARV90" s="203"/>
      <c r="ARW90" s="203"/>
      <c r="ARX90" s="203"/>
      <c r="ARY90" s="203"/>
      <c r="ARZ90" s="203"/>
      <c r="ASA90" s="203"/>
      <c r="ASB90" s="203"/>
      <c r="ASC90" s="203"/>
      <c r="ASD90" s="203"/>
      <c r="ASE90" s="203"/>
      <c r="ASF90" s="203"/>
      <c r="ASG90" s="203"/>
      <c r="ASH90" s="203"/>
      <c r="ASI90" s="203"/>
      <c r="ASJ90" s="203"/>
      <c r="ASK90" s="203"/>
      <c r="ASL90" s="203"/>
      <c r="ASM90" s="203"/>
      <c r="ASN90" s="203"/>
      <c r="ASO90" s="203"/>
      <c r="ASP90" s="203"/>
      <c r="ASQ90" s="203"/>
      <c r="ASR90" s="203"/>
      <c r="ASS90" s="203"/>
      <c r="AST90" s="203"/>
      <c r="ASU90" s="203"/>
      <c r="ASV90" s="203"/>
      <c r="ASW90" s="203"/>
      <c r="ASX90" s="203"/>
      <c r="ASY90" s="203"/>
      <c r="ASZ90" s="203"/>
      <c r="ATA90" s="203"/>
      <c r="ATB90" s="203"/>
      <c r="ATC90" s="203"/>
      <c r="ATD90" s="203"/>
      <c r="ATE90" s="203"/>
      <c r="ATF90" s="203"/>
      <c r="ATG90" s="203"/>
      <c r="ATH90" s="203"/>
      <c r="ATI90" s="203"/>
      <c r="ATJ90" s="203"/>
      <c r="ATK90" s="203"/>
      <c r="ATL90" s="203"/>
      <c r="ATM90" s="203"/>
      <c r="ATN90" s="203"/>
      <c r="ATO90" s="203"/>
      <c r="ATP90" s="203"/>
      <c r="ATQ90" s="203"/>
      <c r="ATR90" s="203"/>
      <c r="ATS90" s="203"/>
      <c r="ATT90" s="203"/>
      <c r="ATU90" s="203"/>
      <c r="ATV90" s="203"/>
      <c r="ATW90" s="203"/>
      <c r="ATX90" s="203"/>
      <c r="ATY90" s="203"/>
      <c r="ATZ90" s="203"/>
      <c r="AUA90" s="203"/>
      <c r="AUB90" s="203"/>
      <c r="AUC90" s="203"/>
      <c r="AUD90" s="203"/>
      <c r="AUE90" s="203"/>
      <c r="AUF90" s="203"/>
      <c r="AUG90" s="203"/>
      <c r="AUH90" s="203"/>
      <c r="AUI90" s="203"/>
      <c r="AUJ90" s="203"/>
      <c r="AUK90" s="203"/>
      <c r="AUL90" s="203"/>
      <c r="AUM90" s="203"/>
      <c r="AUN90" s="203"/>
      <c r="AUO90" s="203"/>
      <c r="AUP90" s="203"/>
      <c r="AUQ90" s="203"/>
      <c r="AUR90" s="203"/>
      <c r="AUS90" s="203"/>
      <c r="AUT90" s="203"/>
      <c r="AUU90" s="203"/>
      <c r="AUV90" s="203"/>
      <c r="AUW90" s="203"/>
      <c r="AUX90" s="203"/>
      <c r="AUY90" s="203"/>
      <c r="AUZ90" s="203"/>
      <c r="AVA90" s="203"/>
      <c r="AVB90" s="203"/>
      <c r="AVC90" s="203"/>
      <c r="AVD90" s="203"/>
      <c r="AVE90" s="203"/>
      <c r="AVF90" s="203"/>
      <c r="AVG90" s="203"/>
      <c r="AVH90" s="203"/>
      <c r="AVI90" s="203"/>
      <c r="AVJ90" s="203"/>
      <c r="AVK90" s="203"/>
      <c r="AVL90" s="203"/>
      <c r="AVM90" s="203"/>
      <c r="AVN90" s="203"/>
      <c r="AVO90" s="203"/>
      <c r="AVP90" s="203"/>
      <c r="AVQ90" s="203"/>
      <c r="AVR90" s="203"/>
      <c r="AVS90" s="203"/>
      <c r="AVT90" s="203"/>
      <c r="AVU90" s="203"/>
      <c r="AVV90" s="203"/>
      <c r="AVW90" s="203"/>
      <c r="AVX90" s="203"/>
      <c r="AVY90" s="203"/>
      <c r="AVZ90" s="203"/>
      <c r="AWA90" s="203"/>
      <c r="AWB90" s="203"/>
      <c r="AWC90" s="203"/>
      <c r="AWD90" s="203"/>
      <c r="AWE90" s="203"/>
      <c r="AWF90" s="203"/>
      <c r="AWG90" s="203"/>
      <c r="AWH90" s="203"/>
      <c r="AWI90" s="203"/>
      <c r="AWJ90" s="203"/>
      <c r="AWK90" s="203"/>
      <c r="AWL90" s="203"/>
      <c r="AWM90" s="203"/>
      <c r="AWN90" s="203"/>
      <c r="AWO90" s="203"/>
      <c r="AWP90" s="203"/>
      <c r="AWQ90" s="203"/>
      <c r="AWR90" s="203"/>
      <c r="AWS90" s="203"/>
      <c r="AWT90" s="203"/>
      <c r="AWU90" s="203"/>
      <c r="AWV90" s="203"/>
      <c r="AWW90" s="203"/>
      <c r="AWX90" s="203"/>
      <c r="AWY90" s="203"/>
      <c r="AWZ90" s="203"/>
      <c r="AXA90" s="203"/>
      <c r="AXB90" s="203"/>
      <c r="AXC90" s="203"/>
      <c r="AXD90" s="203"/>
      <c r="AXE90" s="203"/>
      <c r="AXF90" s="203"/>
      <c r="AXG90" s="203"/>
      <c r="AXH90" s="203"/>
      <c r="AXI90" s="203"/>
      <c r="AXJ90" s="203"/>
      <c r="AXK90" s="203"/>
      <c r="AXL90" s="203"/>
      <c r="AXM90" s="203"/>
      <c r="AXN90" s="203"/>
      <c r="AXO90" s="203"/>
      <c r="AXP90" s="203"/>
      <c r="AXQ90" s="203"/>
      <c r="AXR90" s="203"/>
      <c r="AXS90" s="203"/>
      <c r="AXT90" s="203"/>
      <c r="AXU90" s="203"/>
      <c r="AXV90" s="203"/>
      <c r="AXW90" s="203"/>
      <c r="AXX90" s="203"/>
      <c r="AXY90" s="203"/>
      <c r="AXZ90" s="203"/>
      <c r="AYA90" s="203"/>
      <c r="AYB90" s="203"/>
      <c r="AYC90" s="203"/>
      <c r="AYD90" s="203"/>
      <c r="AYE90" s="203"/>
      <c r="AYF90" s="203"/>
      <c r="AYG90" s="203"/>
      <c r="AYH90" s="203"/>
      <c r="AYI90" s="203"/>
      <c r="AYJ90" s="203"/>
      <c r="AYK90" s="203"/>
      <c r="AYL90" s="203"/>
      <c r="AYM90" s="203"/>
      <c r="AYN90" s="203"/>
      <c r="AYO90" s="203"/>
      <c r="AYP90" s="203"/>
      <c r="AYQ90" s="203"/>
      <c r="AYR90" s="203"/>
      <c r="AYS90" s="203"/>
      <c r="AYT90" s="203"/>
      <c r="AYU90" s="203"/>
      <c r="AYV90" s="203"/>
      <c r="AYW90" s="203"/>
      <c r="AYX90" s="203"/>
      <c r="AYY90" s="203"/>
      <c r="AYZ90" s="203"/>
      <c r="AZA90" s="203"/>
      <c r="AZB90" s="203"/>
      <c r="AZC90" s="203"/>
      <c r="AZD90" s="203"/>
      <c r="AZE90" s="203"/>
      <c r="AZF90" s="203"/>
      <c r="AZG90" s="203"/>
      <c r="AZH90" s="203"/>
      <c r="AZI90" s="203"/>
      <c r="AZJ90" s="203"/>
      <c r="AZK90" s="203"/>
      <c r="AZL90" s="203"/>
      <c r="AZM90" s="203"/>
      <c r="AZN90" s="203"/>
      <c r="AZO90" s="203"/>
      <c r="AZP90" s="203"/>
      <c r="AZQ90" s="203"/>
      <c r="AZR90" s="203"/>
      <c r="AZS90" s="203"/>
      <c r="AZT90" s="203"/>
      <c r="AZU90" s="203"/>
      <c r="AZV90" s="203"/>
      <c r="AZW90" s="203"/>
      <c r="AZX90" s="203"/>
      <c r="AZY90" s="203"/>
      <c r="AZZ90" s="203"/>
      <c r="BAA90" s="203"/>
      <c r="BAB90" s="203"/>
      <c r="BAC90" s="203"/>
      <c r="BAD90" s="203"/>
      <c r="BAE90" s="203"/>
      <c r="BAF90" s="203"/>
      <c r="BAG90" s="203"/>
      <c r="BAH90" s="203"/>
      <c r="BAI90" s="203"/>
      <c r="BAJ90" s="203"/>
      <c r="BAK90" s="203"/>
      <c r="BAL90" s="203"/>
      <c r="BAM90" s="203"/>
      <c r="BAN90" s="203"/>
      <c r="BAO90" s="203"/>
      <c r="BAP90" s="203"/>
      <c r="BAQ90" s="203"/>
      <c r="BAR90" s="203"/>
      <c r="BAS90" s="203"/>
      <c r="BAT90" s="203"/>
      <c r="BAU90" s="203"/>
      <c r="BAV90" s="203"/>
      <c r="BAW90" s="203"/>
      <c r="BAX90" s="203"/>
      <c r="BAY90" s="203"/>
      <c r="BAZ90" s="203"/>
      <c r="BBA90" s="203"/>
      <c r="BBB90" s="203"/>
      <c r="BBC90" s="203"/>
      <c r="BBD90" s="203"/>
      <c r="BBE90" s="203"/>
      <c r="BBF90" s="203"/>
      <c r="BBG90" s="203"/>
      <c r="BBH90" s="203"/>
      <c r="BBI90" s="203"/>
      <c r="BBJ90" s="203"/>
      <c r="BBK90" s="203"/>
      <c r="BBL90" s="203"/>
      <c r="BBM90" s="203"/>
      <c r="BBN90" s="203"/>
      <c r="BBO90" s="203"/>
      <c r="BBP90" s="203"/>
      <c r="BBQ90" s="203"/>
      <c r="BBR90" s="203"/>
      <c r="BBS90" s="203"/>
      <c r="BBT90" s="203"/>
      <c r="BBU90" s="203"/>
      <c r="BBV90" s="203"/>
      <c r="BBW90" s="203"/>
      <c r="BBX90" s="203"/>
      <c r="BBY90" s="203"/>
      <c r="BBZ90" s="203"/>
      <c r="BCA90" s="203"/>
      <c r="BCB90" s="203"/>
      <c r="BCC90" s="203"/>
      <c r="BCD90" s="203"/>
      <c r="BCE90" s="203"/>
      <c r="BCF90" s="203"/>
      <c r="BCG90" s="203"/>
      <c r="BCH90" s="203"/>
      <c r="BCI90" s="203"/>
      <c r="BCJ90" s="203"/>
      <c r="BCK90" s="203"/>
      <c r="BCL90" s="203"/>
      <c r="BCM90" s="203"/>
      <c r="BCN90" s="203"/>
      <c r="BCO90" s="203"/>
      <c r="BCP90" s="203"/>
      <c r="BCQ90" s="203"/>
      <c r="BCR90" s="203"/>
      <c r="BCS90" s="203"/>
      <c r="BCT90" s="203"/>
      <c r="BCU90" s="203"/>
      <c r="BCV90" s="203"/>
      <c r="BCW90" s="203"/>
      <c r="BCX90" s="203"/>
      <c r="BCY90" s="203"/>
      <c r="BCZ90" s="203"/>
      <c r="BDA90" s="203"/>
      <c r="BDB90" s="203"/>
      <c r="BDC90" s="203"/>
      <c r="BDD90" s="203"/>
      <c r="BDE90" s="203"/>
      <c r="BDF90" s="203"/>
      <c r="BDG90" s="203"/>
      <c r="BDH90" s="203"/>
      <c r="BDI90" s="203"/>
      <c r="BDJ90" s="203"/>
      <c r="BDK90" s="203"/>
      <c r="BDL90" s="203"/>
      <c r="BDM90" s="203"/>
      <c r="BDN90" s="203"/>
      <c r="BDO90" s="203"/>
      <c r="BDP90" s="203"/>
      <c r="BDQ90" s="203"/>
      <c r="BDR90" s="203"/>
      <c r="BDS90" s="203"/>
      <c r="BDT90" s="203"/>
      <c r="BDU90" s="203"/>
      <c r="BDV90" s="203"/>
      <c r="BDW90" s="203"/>
      <c r="BDX90" s="203"/>
      <c r="BDY90" s="203"/>
      <c r="BDZ90" s="203"/>
      <c r="BEA90" s="203"/>
      <c r="BEB90" s="203"/>
      <c r="BEC90" s="203"/>
      <c r="BED90" s="203"/>
      <c r="BEE90" s="203"/>
      <c r="BEF90" s="203"/>
      <c r="BEG90" s="203"/>
      <c r="BEH90" s="203"/>
      <c r="BEI90" s="203"/>
      <c r="BEJ90" s="203"/>
      <c r="BEK90" s="203"/>
      <c r="BEL90" s="203"/>
      <c r="BEM90" s="203"/>
      <c r="BEN90" s="203"/>
      <c r="BEO90" s="203"/>
      <c r="BEP90" s="203"/>
      <c r="BEQ90" s="203"/>
      <c r="BER90" s="203"/>
      <c r="BES90" s="203"/>
      <c r="BET90" s="203"/>
      <c r="BEU90" s="203"/>
      <c r="BEV90" s="203"/>
      <c r="BEW90" s="203"/>
      <c r="BEX90" s="203"/>
      <c r="BEY90" s="203"/>
      <c r="BEZ90" s="203"/>
      <c r="BFA90" s="203"/>
      <c r="BFB90" s="203"/>
      <c r="BFC90" s="203"/>
      <c r="BFD90" s="203"/>
      <c r="BFE90" s="203"/>
      <c r="BFF90" s="203"/>
      <c r="BFG90" s="203"/>
      <c r="BFH90" s="203"/>
      <c r="BFI90" s="203"/>
      <c r="BFJ90" s="203"/>
      <c r="BFK90" s="203"/>
      <c r="BFL90" s="203"/>
      <c r="BFM90" s="203"/>
      <c r="BFN90" s="203"/>
      <c r="BFO90" s="203"/>
      <c r="BFP90" s="203"/>
      <c r="BFQ90" s="203"/>
      <c r="BFR90" s="203"/>
      <c r="BFS90" s="203"/>
      <c r="BFT90" s="203"/>
      <c r="BFU90" s="203"/>
      <c r="BFV90" s="203"/>
      <c r="BFW90" s="203"/>
      <c r="BFX90" s="203"/>
      <c r="BFY90" s="203"/>
      <c r="BFZ90" s="203"/>
      <c r="BGA90" s="203"/>
      <c r="BGB90" s="203"/>
      <c r="BGC90" s="203"/>
      <c r="BGD90" s="203"/>
      <c r="BGE90" s="203"/>
      <c r="BGF90" s="203"/>
      <c r="BGG90" s="203"/>
      <c r="BGH90" s="203"/>
      <c r="BGI90" s="203"/>
      <c r="BGJ90" s="203"/>
      <c r="BGK90" s="203"/>
      <c r="BGL90" s="203"/>
      <c r="BGM90" s="203"/>
      <c r="BGN90" s="203"/>
      <c r="BGO90" s="203"/>
      <c r="BGP90" s="203"/>
      <c r="BGQ90" s="203"/>
      <c r="BGR90" s="203"/>
      <c r="BGS90" s="203"/>
      <c r="BGT90" s="203"/>
      <c r="BGU90" s="203"/>
      <c r="BGV90" s="203"/>
      <c r="BGW90" s="203"/>
      <c r="BGX90" s="203"/>
      <c r="BGY90" s="203"/>
      <c r="BGZ90" s="203"/>
      <c r="BHA90" s="203"/>
      <c r="BHB90" s="203"/>
      <c r="BHC90" s="203"/>
      <c r="BHD90" s="203"/>
      <c r="BHE90" s="203"/>
      <c r="BHF90" s="203"/>
      <c r="BHG90" s="203"/>
      <c r="BHH90" s="203"/>
      <c r="BHI90" s="203"/>
      <c r="BHJ90" s="203"/>
      <c r="BHK90" s="203"/>
      <c r="BHL90" s="203"/>
      <c r="BHM90" s="203"/>
      <c r="BHN90" s="203"/>
      <c r="BHO90" s="203"/>
      <c r="BHP90" s="203"/>
      <c r="BHQ90" s="203"/>
      <c r="BHR90" s="203"/>
      <c r="BHS90" s="203"/>
      <c r="BHT90" s="203"/>
      <c r="BHU90" s="203"/>
      <c r="BHV90" s="203"/>
      <c r="BHW90" s="203"/>
      <c r="BHX90" s="203"/>
      <c r="BHY90" s="203"/>
      <c r="BHZ90" s="203"/>
      <c r="BIA90" s="203"/>
      <c r="BIB90" s="203"/>
      <c r="BIC90" s="203"/>
      <c r="BID90" s="203"/>
      <c r="BIE90" s="203"/>
      <c r="BIF90" s="203"/>
      <c r="BIG90" s="203"/>
      <c r="BIH90" s="203"/>
      <c r="BII90" s="203"/>
      <c r="BIJ90" s="203"/>
      <c r="BIK90" s="203"/>
      <c r="BIL90" s="203"/>
      <c r="BIM90" s="203"/>
      <c r="BIN90" s="203"/>
      <c r="BIO90" s="203"/>
      <c r="BIP90" s="203"/>
      <c r="BIQ90" s="203"/>
      <c r="BIR90" s="203"/>
      <c r="BIS90" s="203"/>
      <c r="BIT90" s="203"/>
      <c r="BIU90" s="203"/>
      <c r="BIV90" s="203"/>
      <c r="BIW90" s="203"/>
      <c r="BIX90" s="203"/>
      <c r="BIY90" s="203"/>
      <c r="BIZ90" s="203"/>
      <c r="BJA90" s="203"/>
      <c r="BJB90" s="203"/>
      <c r="BJC90" s="203"/>
      <c r="BJD90" s="203"/>
      <c r="BJE90" s="203"/>
      <c r="BJF90" s="203"/>
      <c r="BJG90" s="203"/>
      <c r="BJH90" s="203"/>
      <c r="BJI90" s="203"/>
      <c r="BJJ90" s="203"/>
      <c r="BJK90" s="203"/>
      <c r="BJL90" s="203"/>
      <c r="BJM90" s="203"/>
      <c r="BJN90" s="203"/>
      <c r="BJO90" s="203"/>
      <c r="BJP90" s="203"/>
      <c r="BJQ90" s="203"/>
      <c r="BJR90" s="203"/>
      <c r="BJS90" s="203"/>
      <c r="BJT90" s="203"/>
      <c r="BJU90" s="203"/>
      <c r="BJV90" s="203"/>
      <c r="BJW90" s="203"/>
      <c r="BJX90" s="203"/>
      <c r="BJY90" s="203"/>
      <c r="BJZ90" s="203"/>
      <c r="BKA90" s="203"/>
      <c r="BKB90" s="203"/>
      <c r="BKC90" s="203"/>
      <c r="BKD90" s="203"/>
      <c r="BKE90" s="203"/>
      <c r="BKF90" s="203"/>
      <c r="BKG90" s="203"/>
      <c r="BKH90" s="203"/>
      <c r="BKI90" s="203"/>
      <c r="BKJ90" s="203"/>
      <c r="BKK90" s="203"/>
      <c r="BKL90" s="203"/>
      <c r="BKM90" s="203"/>
      <c r="BKN90" s="203"/>
      <c r="BKO90" s="203"/>
      <c r="BKP90" s="203"/>
      <c r="BKQ90" s="203"/>
      <c r="BKR90" s="203"/>
      <c r="BKS90" s="203"/>
      <c r="BKT90" s="203"/>
      <c r="BKU90" s="203"/>
      <c r="BKV90" s="203"/>
      <c r="BKW90" s="203"/>
      <c r="BKX90" s="203"/>
      <c r="BKY90" s="203"/>
      <c r="BKZ90" s="203"/>
      <c r="BLA90" s="203"/>
      <c r="BLB90" s="203"/>
      <c r="BLC90" s="203"/>
      <c r="BLD90" s="203"/>
      <c r="BLE90" s="203"/>
      <c r="BLF90" s="203"/>
      <c r="BLG90" s="203"/>
      <c r="BLH90" s="203"/>
      <c r="BLI90" s="203"/>
      <c r="BLJ90" s="203"/>
      <c r="BLK90" s="203"/>
      <c r="BLL90" s="203"/>
      <c r="BLM90" s="203"/>
      <c r="BLN90" s="203"/>
      <c r="BLO90" s="203"/>
      <c r="BLP90" s="203"/>
      <c r="BLQ90" s="203"/>
      <c r="BLR90" s="203"/>
      <c r="BLS90" s="203"/>
      <c r="BLT90" s="203"/>
      <c r="BLU90" s="203"/>
      <c r="BLV90" s="203"/>
      <c r="BLW90" s="203"/>
      <c r="BLX90" s="203"/>
      <c r="BLY90" s="203"/>
      <c r="BLZ90" s="203"/>
      <c r="BMA90" s="203"/>
      <c r="BMB90" s="203"/>
      <c r="BMC90" s="203"/>
      <c r="BMD90" s="203"/>
      <c r="BME90" s="203"/>
      <c r="BMF90" s="203"/>
      <c r="BMG90" s="203"/>
      <c r="BMH90" s="203"/>
      <c r="BMI90" s="203"/>
      <c r="BMJ90" s="203"/>
      <c r="BMK90" s="203"/>
      <c r="BML90" s="203"/>
      <c r="BMM90" s="203"/>
      <c r="BMN90" s="203"/>
      <c r="BMO90" s="203"/>
      <c r="BMP90" s="203"/>
      <c r="BMQ90" s="203"/>
      <c r="BMR90" s="203"/>
      <c r="BMS90" s="203"/>
      <c r="BMT90" s="203"/>
      <c r="BMU90" s="203"/>
      <c r="BMV90" s="203"/>
      <c r="BMW90" s="203"/>
      <c r="BMX90" s="203"/>
      <c r="BMY90" s="203"/>
      <c r="BMZ90" s="203"/>
      <c r="BNA90" s="203"/>
      <c r="BNB90" s="203"/>
      <c r="BNC90" s="203"/>
      <c r="BND90" s="203"/>
      <c r="BNE90" s="203"/>
      <c r="BNF90" s="203"/>
      <c r="BNG90" s="203"/>
      <c r="BNH90" s="203"/>
      <c r="BNI90" s="203"/>
      <c r="BNJ90" s="203"/>
      <c r="BNK90" s="203"/>
      <c r="BNL90" s="203"/>
      <c r="BNM90" s="203"/>
      <c r="BNN90" s="203"/>
      <c r="BNO90" s="203"/>
      <c r="BNP90" s="203"/>
      <c r="BNQ90" s="203"/>
      <c r="BNR90" s="203"/>
      <c r="BNS90" s="203"/>
      <c r="BNT90" s="203"/>
      <c r="BNU90" s="203"/>
      <c r="BNV90" s="203"/>
      <c r="BNW90" s="203"/>
      <c r="BNX90" s="203"/>
      <c r="BNY90" s="203"/>
      <c r="BNZ90" s="203"/>
      <c r="BOA90" s="203"/>
      <c r="BOB90" s="203"/>
      <c r="BOC90" s="203"/>
      <c r="BOD90" s="203"/>
      <c r="BOE90" s="203"/>
      <c r="BOF90" s="203"/>
      <c r="BOG90" s="203"/>
      <c r="BOH90" s="203"/>
      <c r="BOI90" s="203"/>
      <c r="BOJ90" s="203"/>
      <c r="BOK90" s="203"/>
      <c r="BOL90" s="203"/>
      <c r="BOM90" s="203"/>
      <c r="BON90" s="203"/>
      <c r="BOO90" s="203"/>
      <c r="BOP90" s="203"/>
      <c r="BOQ90" s="203"/>
      <c r="BOR90" s="203"/>
      <c r="BOS90" s="203"/>
      <c r="BOT90" s="203"/>
      <c r="BOU90" s="203"/>
      <c r="BOV90" s="203"/>
      <c r="BOW90" s="203"/>
      <c r="BOX90" s="203"/>
      <c r="BOY90" s="203"/>
      <c r="BOZ90" s="203"/>
      <c r="BPA90" s="203"/>
      <c r="BPB90" s="203"/>
      <c r="BPC90" s="203"/>
      <c r="BPD90" s="203"/>
      <c r="BPE90" s="203"/>
      <c r="BPF90" s="203"/>
      <c r="BPG90" s="203"/>
      <c r="BPH90" s="203"/>
      <c r="BPI90" s="203"/>
      <c r="BPJ90" s="203"/>
      <c r="BPK90" s="203"/>
      <c r="BPL90" s="203"/>
      <c r="BPM90" s="203"/>
      <c r="BPN90" s="203"/>
      <c r="BPO90" s="203"/>
      <c r="BPP90" s="203"/>
      <c r="BPQ90" s="203"/>
      <c r="BPR90" s="203"/>
      <c r="BPS90" s="203"/>
      <c r="BPT90" s="203"/>
      <c r="BPU90" s="203"/>
      <c r="BPV90" s="203"/>
      <c r="BPW90" s="203"/>
      <c r="BPX90" s="203"/>
      <c r="BPY90" s="203"/>
      <c r="BPZ90" s="203"/>
      <c r="BQA90" s="203"/>
      <c r="BQB90" s="203"/>
      <c r="BQC90" s="203"/>
      <c r="BQD90" s="203"/>
      <c r="BQE90" s="203"/>
      <c r="BQF90" s="203"/>
      <c r="BQG90" s="203"/>
      <c r="BQH90" s="203"/>
      <c r="BQI90" s="203"/>
      <c r="BQJ90" s="203"/>
      <c r="BQK90" s="203"/>
      <c r="BQL90" s="203"/>
      <c r="BQM90" s="203"/>
      <c r="BQN90" s="203"/>
      <c r="BQO90" s="203"/>
      <c r="BQP90" s="203"/>
      <c r="BQQ90" s="203"/>
      <c r="BQR90" s="203"/>
      <c r="BQS90" s="203"/>
      <c r="BQT90" s="203"/>
      <c r="BQU90" s="203"/>
      <c r="BQV90" s="203"/>
      <c r="BQW90" s="203"/>
      <c r="BQX90" s="203"/>
      <c r="BQY90" s="203"/>
      <c r="BQZ90" s="203"/>
      <c r="BRA90" s="203"/>
      <c r="BRB90" s="203"/>
      <c r="BRC90" s="203"/>
      <c r="BRD90" s="203"/>
      <c r="BRE90" s="203"/>
      <c r="BRF90" s="203"/>
      <c r="BRG90" s="203"/>
      <c r="BRH90" s="203"/>
      <c r="BRI90" s="203"/>
      <c r="BRJ90" s="203"/>
      <c r="BRK90" s="203"/>
      <c r="BRL90" s="203"/>
      <c r="BRM90" s="203"/>
      <c r="BRN90" s="203"/>
      <c r="BRO90" s="203"/>
      <c r="BRP90" s="203"/>
      <c r="BRQ90" s="203"/>
      <c r="BRR90" s="203"/>
      <c r="BRS90" s="203"/>
      <c r="BRT90" s="203"/>
      <c r="BRU90" s="203"/>
      <c r="BRV90" s="203"/>
      <c r="BRW90" s="203"/>
      <c r="BRX90" s="203"/>
      <c r="BRY90" s="203"/>
      <c r="BRZ90" s="203"/>
      <c r="BSA90" s="203"/>
      <c r="BSB90" s="203"/>
      <c r="BSC90" s="203"/>
      <c r="BSD90" s="203"/>
      <c r="BSE90" s="203"/>
      <c r="BSF90" s="203"/>
      <c r="BSG90" s="203"/>
      <c r="BSH90" s="203"/>
      <c r="BSI90" s="203"/>
      <c r="BSJ90" s="203"/>
      <c r="BSK90" s="203"/>
      <c r="BSL90" s="203"/>
      <c r="BSM90" s="203"/>
      <c r="BSN90" s="203"/>
      <c r="BSO90" s="203"/>
      <c r="BSP90" s="203"/>
      <c r="BSQ90" s="203"/>
      <c r="BSR90" s="203"/>
      <c r="BSS90" s="203"/>
      <c r="BST90" s="203"/>
      <c r="BSU90" s="203"/>
      <c r="BSV90" s="203"/>
      <c r="BSW90" s="203"/>
      <c r="BSX90" s="203"/>
      <c r="BSY90" s="203"/>
      <c r="BSZ90" s="203"/>
      <c r="BTA90" s="203"/>
      <c r="BTB90" s="203"/>
      <c r="BTC90" s="203"/>
      <c r="BTD90" s="203"/>
      <c r="BTE90" s="203"/>
      <c r="BTF90" s="203"/>
      <c r="BTG90" s="203"/>
      <c r="BTH90" s="203"/>
      <c r="BTI90" s="203"/>
      <c r="BTJ90" s="203"/>
      <c r="BTK90" s="203"/>
      <c r="BTL90" s="203"/>
      <c r="BTM90" s="203"/>
      <c r="BTN90" s="203"/>
      <c r="BTO90" s="203"/>
      <c r="BTP90" s="203"/>
      <c r="BTQ90" s="203"/>
      <c r="BTR90" s="203"/>
      <c r="BTS90" s="203"/>
      <c r="BTT90" s="203"/>
      <c r="BTU90" s="203"/>
      <c r="BTV90" s="203"/>
      <c r="BTW90" s="203"/>
      <c r="BTX90" s="203"/>
      <c r="BTY90" s="203"/>
      <c r="BTZ90" s="203"/>
      <c r="BUA90" s="203"/>
      <c r="BUB90" s="203"/>
      <c r="BUC90" s="203"/>
      <c r="BUD90" s="203"/>
      <c r="BUE90" s="203"/>
      <c r="BUF90" s="203"/>
      <c r="BUG90" s="203"/>
      <c r="BUH90" s="203"/>
      <c r="BUI90" s="203"/>
      <c r="BUJ90" s="203"/>
      <c r="BUK90" s="203"/>
      <c r="BUL90" s="203"/>
      <c r="BUM90" s="203"/>
      <c r="BUN90" s="203"/>
      <c r="BUO90" s="203"/>
      <c r="BUP90" s="203"/>
      <c r="BUQ90" s="203"/>
      <c r="BUR90" s="203"/>
      <c r="BUS90" s="203"/>
      <c r="BUT90" s="203"/>
      <c r="BUU90" s="203"/>
      <c r="BUV90" s="203"/>
      <c r="BUW90" s="203"/>
      <c r="BUX90" s="203"/>
      <c r="BUY90" s="203"/>
      <c r="BUZ90" s="203"/>
      <c r="BVA90" s="203"/>
      <c r="BVB90" s="203"/>
      <c r="BVC90" s="203"/>
      <c r="BVD90" s="203"/>
      <c r="BVE90" s="203"/>
      <c r="BVF90" s="203"/>
      <c r="BVG90" s="203"/>
      <c r="BVH90" s="203"/>
      <c r="BVI90" s="203"/>
      <c r="BVJ90" s="203"/>
      <c r="BVK90" s="203"/>
      <c r="BVL90" s="203"/>
      <c r="BVM90" s="203"/>
      <c r="BVN90" s="203"/>
      <c r="BVO90" s="203"/>
      <c r="BVP90" s="203"/>
      <c r="BVQ90" s="203"/>
      <c r="BVR90" s="203"/>
      <c r="BVS90" s="203"/>
      <c r="BVT90" s="203"/>
      <c r="BVU90" s="203"/>
      <c r="BVV90" s="203"/>
      <c r="BVW90" s="203"/>
      <c r="BVX90" s="203"/>
      <c r="BVY90" s="203"/>
      <c r="BVZ90" s="203"/>
      <c r="BWA90" s="203"/>
      <c r="BWB90" s="203"/>
      <c r="BWC90" s="203"/>
      <c r="BWD90" s="203"/>
      <c r="BWE90" s="203"/>
      <c r="BWF90" s="203"/>
      <c r="BWG90" s="203"/>
      <c r="BWH90" s="203"/>
      <c r="BWI90" s="203"/>
      <c r="BWJ90" s="203"/>
      <c r="BWK90" s="203"/>
      <c r="BWL90" s="203"/>
      <c r="BWM90" s="203"/>
      <c r="BWN90" s="203"/>
      <c r="BWO90" s="203"/>
      <c r="BWP90" s="203"/>
      <c r="BWQ90" s="203"/>
      <c r="BWR90" s="203"/>
      <c r="BWS90" s="203"/>
      <c r="BWT90" s="203"/>
      <c r="BWU90" s="203"/>
      <c r="BWV90" s="203"/>
      <c r="BWW90" s="203"/>
      <c r="BWX90" s="203"/>
      <c r="BWY90" s="203"/>
      <c r="BWZ90" s="203"/>
      <c r="BXA90" s="203"/>
      <c r="BXB90" s="203"/>
      <c r="BXC90" s="203"/>
      <c r="BXD90" s="203"/>
      <c r="BXE90" s="203"/>
      <c r="BXF90" s="203"/>
      <c r="BXG90" s="203"/>
      <c r="BXH90" s="203"/>
      <c r="BXI90" s="203"/>
      <c r="BXJ90" s="203"/>
      <c r="BXK90" s="203"/>
      <c r="BXL90" s="203"/>
      <c r="BXM90" s="203"/>
      <c r="BXN90" s="203"/>
      <c r="BXO90" s="203"/>
      <c r="BXP90" s="203"/>
      <c r="BXQ90" s="203"/>
      <c r="BXR90" s="203"/>
      <c r="BXS90" s="203"/>
      <c r="BXT90" s="203"/>
      <c r="BXU90" s="203"/>
      <c r="BXV90" s="203"/>
      <c r="BXW90" s="203"/>
      <c r="BXX90" s="203"/>
      <c r="BXY90" s="203"/>
      <c r="BXZ90" s="203"/>
      <c r="BYA90" s="203"/>
      <c r="BYB90" s="203"/>
      <c r="BYC90" s="203"/>
      <c r="BYD90" s="203"/>
      <c r="BYE90" s="203"/>
      <c r="BYF90" s="203"/>
      <c r="BYG90" s="203"/>
      <c r="BYH90" s="203"/>
      <c r="BYI90" s="203"/>
      <c r="BYJ90" s="203"/>
      <c r="BYK90" s="203"/>
      <c r="BYL90" s="203"/>
      <c r="BYM90" s="203"/>
      <c r="BYN90" s="203"/>
      <c r="BYO90" s="203"/>
      <c r="BYP90" s="203"/>
      <c r="BYQ90" s="203"/>
      <c r="BYR90" s="203"/>
      <c r="BYS90" s="203"/>
      <c r="BYT90" s="203"/>
      <c r="BYU90" s="203"/>
      <c r="BYV90" s="203"/>
      <c r="BYW90" s="203"/>
      <c r="BYX90" s="203"/>
      <c r="BYY90" s="203"/>
      <c r="BYZ90" s="203"/>
      <c r="BZA90" s="203"/>
      <c r="BZB90" s="203"/>
      <c r="BZC90" s="203"/>
      <c r="BZD90" s="203"/>
      <c r="BZE90" s="203"/>
      <c r="BZF90" s="203"/>
      <c r="BZG90" s="203"/>
      <c r="BZH90" s="203"/>
      <c r="BZI90" s="203"/>
      <c r="BZJ90" s="203"/>
      <c r="BZK90" s="203"/>
      <c r="BZL90" s="203"/>
      <c r="BZM90" s="203"/>
      <c r="BZN90" s="203"/>
      <c r="BZO90" s="203"/>
      <c r="BZP90" s="203"/>
      <c r="BZQ90" s="203"/>
      <c r="BZR90" s="203"/>
      <c r="BZS90" s="203"/>
      <c r="BZT90" s="203"/>
      <c r="BZU90" s="203"/>
      <c r="BZV90" s="203"/>
      <c r="BZW90" s="203"/>
      <c r="BZX90" s="203"/>
      <c r="BZY90" s="203"/>
      <c r="BZZ90" s="203"/>
      <c r="CAA90" s="203"/>
      <c r="CAB90" s="203"/>
      <c r="CAC90" s="203"/>
      <c r="CAD90" s="203"/>
      <c r="CAE90" s="203"/>
      <c r="CAF90" s="203"/>
      <c r="CAG90" s="203"/>
      <c r="CAH90" s="203"/>
      <c r="CAI90" s="203"/>
      <c r="CAJ90" s="203"/>
      <c r="CAK90" s="203"/>
      <c r="CAL90" s="203"/>
      <c r="CAM90" s="203"/>
      <c r="CAN90" s="203"/>
      <c r="CAO90" s="203"/>
      <c r="CAP90" s="203"/>
      <c r="CAQ90" s="203"/>
      <c r="CAR90" s="203"/>
      <c r="CAS90" s="203"/>
      <c r="CAT90" s="203"/>
      <c r="CAU90" s="203"/>
      <c r="CAV90" s="203"/>
      <c r="CAW90" s="203"/>
      <c r="CAX90" s="203"/>
      <c r="CAY90" s="203"/>
      <c r="CAZ90" s="203"/>
      <c r="CBA90" s="203"/>
      <c r="CBB90" s="203"/>
      <c r="CBC90" s="203"/>
      <c r="CBD90" s="203"/>
      <c r="CBE90" s="203"/>
      <c r="CBF90" s="203"/>
      <c r="CBG90" s="203"/>
      <c r="CBH90" s="203"/>
      <c r="CBI90" s="203"/>
      <c r="CBJ90" s="203"/>
      <c r="CBK90" s="203"/>
      <c r="CBL90" s="203"/>
      <c r="CBM90" s="203"/>
      <c r="CBN90" s="203"/>
      <c r="CBO90" s="203"/>
      <c r="CBP90" s="203"/>
      <c r="CBQ90" s="203"/>
      <c r="CBR90" s="203"/>
      <c r="CBS90" s="203"/>
      <c r="CBT90" s="203"/>
      <c r="CBU90" s="203"/>
      <c r="CBV90" s="203"/>
      <c r="CBW90" s="203"/>
      <c r="CBX90" s="203"/>
      <c r="CBY90" s="203"/>
      <c r="CBZ90" s="203"/>
      <c r="CCA90" s="203"/>
      <c r="CCB90" s="203"/>
      <c r="CCC90" s="203"/>
      <c r="CCD90" s="203"/>
      <c r="CCE90" s="203"/>
      <c r="CCF90" s="203"/>
      <c r="CCG90" s="203"/>
      <c r="CCH90" s="203"/>
      <c r="CCI90" s="203"/>
      <c r="CCJ90" s="203"/>
      <c r="CCK90" s="203"/>
      <c r="CCL90" s="203"/>
      <c r="CCM90" s="203"/>
      <c r="CCN90" s="203"/>
      <c r="CCO90" s="203"/>
      <c r="CCP90" s="203"/>
      <c r="CCQ90" s="203"/>
      <c r="CCR90" s="203"/>
      <c r="CCS90" s="203"/>
      <c r="CCT90" s="203"/>
      <c r="CCU90" s="203"/>
      <c r="CCV90" s="203"/>
      <c r="CCW90" s="203"/>
      <c r="CCX90" s="203"/>
      <c r="CCY90" s="203"/>
      <c r="CCZ90" s="203"/>
      <c r="CDA90" s="203"/>
      <c r="CDB90" s="203"/>
      <c r="CDC90" s="203"/>
      <c r="CDD90" s="203"/>
      <c r="CDE90" s="203"/>
      <c r="CDF90" s="203"/>
      <c r="CDG90" s="203"/>
      <c r="CDH90" s="203"/>
      <c r="CDI90" s="203"/>
      <c r="CDJ90" s="203"/>
      <c r="CDK90" s="203"/>
      <c r="CDL90" s="203"/>
      <c r="CDM90" s="203"/>
      <c r="CDN90" s="203"/>
      <c r="CDO90" s="203"/>
      <c r="CDP90" s="203"/>
      <c r="CDQ90" s="203"/>
      <c r="CDR90" s="203"/>
      <c r="CDS90" s="203"/>
      <c r="CDT90" s="203"/>
      <c r="CDU90" s="203"/>
      <c r="CDV90" s="203"/>
      <c r="CDW90" s="203"/>
      <c r="CDX90" s="203"/>
      <c r="CDY90" s="203"/>
      <c r="CDZ90" s="203"/>
      <c r="CEA90" s="203"/>
      <c r="CEB90" s="203"/>
      <c r="CEC90" s="203"/>
      <c r="CED90" s="203"/>
      <c r="CEE90" s="203"/>
      <c r="CEF90" s="203"/>
      <c r="CEG90" s="203"/>
      <c r="CEH90" s="203"/>
      <c r="CEI90" s="203"/>
      <c r="CEJ90" s="203"/>
      <c r="CEK90" s="203"/>
      <c r="CEL90" s="203"/>
      <c r="CEM90" s="203"/>
      <c r="CEN90" s="203"/>
      <c r="CEO90" s="203"/>
      <c r="CEP90" s="203"/>
      <c r="CEQ90" s="203"/>
      <c r="CER90" s="203"/>
      <c r="CES90" s="203"/>
      <c r="CET90" s="203"/>
      <c r="CEU90" s="203"/>
      <c r="CEV90" s="203"/>
      <c r="CEW90" s="203"/>
      <c r="CEX90" s="203"/>
      <c r="CEY90" s="203"/>
      <c r="CEZ90" s="203"/>
      <c r="CFA90" s="203"/>
      <c r="CFB90" s="203"/>
      <c r="CFC90" s="203"/>
      <c r="CFD90" s="203"/>
      <c r="CFE90" s="203"/>
      <c r="CFF90" s="203"/>
      <c r="CFG90" s="203"/>
      <c r="CFH90" s="203"/>
      <c r="CFI90" s="203"/>
      <c r="CFJ90" s="203"/>
      <c r="CFK90" s="203"/>
      <c r="CFL90" s="203"/>
      <c r="CFM90" s="203"/>
      <c r="CFN90" s="203"/>
      <c r="CFO90" s="203"/>
      <c r="CFP90" s="203"/>
      <c r="CFQ90" s="203"/>
      <c r="CFR90" s="203"/>
      <c r="CFS90" s="203"/>
      <c r="CFT90" s="203"/>
      <c r="CFU90" s="203"/>
      <c r="CFV90" s="203"/>
      <c r="CFW90" s="203"/>
      <c r="CFX90" s="203"/>
      <c r="CFY90" s="203"/>
      <c r="CFZ90" s="203"/>
      <c r="CGA90" s="203"/>
      <c r="CGB90" s="203"/>
      <c r="CGC90" s="203"/>
      <c r="CGD90" s="203"/>
      <c r="CGE90" s="203"/>
      <c r="CGF90" s="203"/>
      <c r="CGG90" s="203"/>
      <c r="CGH90" s="203"/>
      <c r="CGI90" s="203"/>
      <c r="CGJ90" s="203"/>
      <c r="CGK90" s="203"/>
      <c r="CGL90" s="203"/>
      <c r="CGM90" s="203"/>
      <c r="CGN90" s="203"/>
      <c r="CGO90" s="203"/>
      <c r="CGP90" s="203"/>
      <c r="CGQ90" s="203"/>
      <c r="CGR90" s="203"/>
      <c r="CGS90" s="203"/>
      <c r="CGT90" s="203"/>
      <c r="CGU90" s="203"/>
      <c r="CGV90" s="203"/>
      <c r="CGW90" s="203"/>
      <c r="CGX90" s="203"/>
      <c r="CGY90" s="203"/>
      <c r="CGZ90" s="203"/>
      <c r="CHA90" s="203"/>
      <c r="CHB90" s="203"/>
      <c r="CHC90" s="203"/>
      <c r="CHD90" s="203"/>
      <c r="CHE90" s="203"/>
      <c r="CHF90" s="203"/>
      <c r="CHG90" s="203"/>
      <c r="CHH90" s="203"/>
      <c r="CHI90" s="203"/>
      <c r="CHJ90" s="203"/>
      <c r="CHK90" s="203"/>
      <c r="CHL90" s="203"/>
      <c r="CHM90" s="203"/>
      <c r="CHN90" s="203"/>
      <c r="CHO90" s="203"/>
      <c r="CHP90" s="203"/>
      <c r="CHQ90" s="203"/>
      <c r="CHR90" s="203"/>
      <c r="CHS90" s="203"/>
      <c r="CHT90" s="203"/>
      <c r="CHU90" s="203"/>
      <c r="CHV90" s="203"/>
      <c r="CHW90" s="203"/>
      <c r="CHX90" s="203"/>
      <c r="CHY90" s="203"/>
      <c r="CHZ90" s="203"/>
      <c r="CIA90" s="203"/>
      <c r="CIB90" s="203"/>
      <c r="CIC90" s="203"/>
      <c r="CID90" s="203"/>
      <c r="CIE90" s="203"/>
      <c r="CIF90" s="203"/>
      <c r="CIG90" s="203"/>
      <c r="CIH90" s="203"/>
      <c r="CII90" s="203"/>
      <c r="CIJ90" s="203"/>
      <c r="CIK90" s="203"/>
      <c r="CIL90" s="203"/>
      <c r="CIM90" s="203"/>
      <c r="CIN90" s="203"/>
      <c r="CIO90" s="203"/>
      <c r="CIP90" s="203"/>
      <c r="CIQ90" s="203"/>
      <c r="CIR90" s="203"/>
      <c r="CIS90" s="203"/>
      <c r="CIT90" s="203"/>
      <c r="CIU90" s="203"/>
      <c r="CIV90" s="203"/>
      <c r="CIW90" s="203"/>
      <c r="CIX90" s="203"/>
      <c r="CIY90" s="203"/>
      <c r="CIZ90" s="203"/>
      <c r="CJA90" s="203"/>
      <c r="CJB90" s="203"/>
      <c r="CJC90" s="203"/>
      <c r="CJD90" s="203"/>
      <c r="CJE90" s="203"/>
      <c r="CJF90" s="203"/>
      <c r="CJG90" s="203"/>
      <c r="CJH90" s="203"/>
      <c r="CJI90" s="203"/>
      <c r="CJJ90" s="203"/>
      <c r="CJK90" s="203"/>
      <c r="CJL90" s="203"/>
      <c r="CJM90" s="203"/>
      <c r="CJN90" s="203"/>
      <c r="CJO90" s="203"/>
      <c r="CJP90" s="203"/>
      <c r="CJQ90" s="203"/>
      <c r="CJR90" s="203"/>
      <c r="CJS90" s="203"/>
      <c r="CJT90" s="203"/>
      <c r="CJU90" s="203"/>
      <c r="CJV90" s="203"/>
      <c r="CJW90" s="203"/>
      <c r="CJX90" s="203"/>
      <c r="CJY90" s="203"/>
      <c r="CJZ90" s="203"/>
      <c r="CKA90" s="203"/>
      <c r="CKB90" s="203"/>
      <c r="CKC90" s="203"/>
      <c r="CKD90" s="203"/>
      <c r="CKE90" s="203"/>
      <c r="CKF90" s="203"/>
      <c r="CKG90" s="203"/>
      <c r="CKH90" s="203"/>
      <c r="CKI90" s="203"/>
      <c r="CKJ90" s="203"/>
      <c r="CKK90" s="203"/>
      <c r="CKL90" s="203"/>
      <c r="CKM90" s="203"/>
      <c r="CKN90" s="203"/>
      <c r="CKO90" s="203"/>
      <c r="CKP90" s="203"/>
      <c r="CKQ90" s="203"/>
      <c r="CKR90" s="203"/>
      <c r="CKS90" s="203"/>
      <c r="CKT90" s="203"/>
      <c r="CKU90" s="203"/>
      <c r="CKV90" s="203"/>
      <c r="CKW90" s="203"/>
      <c r="CKX90" s="203"/>
      <c r="CKY90" s="203"/>
      <c r="CKZ90" s="203"/>
      <c r="CLA90" s="203"/>
      <c r="CLB90" s="203"/>
      <c r="CLC90" s="203"/>
      <c r="CLD90" s="203"/>
      <c r="CLE90" s="203"/>
      <c r="CLF90" s="203"/>
      <c r="CLG90" s="203"/>
      <c r="CLH90" s="203"/>
      <c r="CLI90" s="203"/>
      <c r="CLJ90" s="203"/>
      <c r="CLK90" s="203"/>
      <c r="CLL90" s="203"/>
      <c r="CLM90" s="203"/>
      <c r="CLN90" s="203"/>
      <c r="CLO90" s="203"/>
      <c r="CLP90" s="203"/>
      <c r="CLQ90" s="203"/>
      <c r="CLR90" s="203"/>
      <c r="CLS90" s="203"/>
      <c r="CLT90" s="203"/>
      <c r="CLU90" s="203"/>
      <c r="CLV90" s="203"/>
      <c r="CLW90" s="203"/>
      <c r="CLX90" s="203"/>
      <c r="CLY90" s="203"/>
      <c r="CLZ90" s="203"/>
      <c r="CMA90" s="203"/>
      <c r="CMB90" s="203"/>
      <c r="CMC90" s="203"/>
      <c r="CMD90" s="203"/>
      <c r="CME90" s="203"/>
      <c r="CMF90" s="203"/>
      <c r="CMG90" s="203"/>
      <c r="CMH90" s="203"/>
      <c r="CMI90" s="203"/>
      <c r="CMJ90" s="203"/>
      <c r="CMK90" s="203"/>
      <c r="CML90" s="203"/>
      <c r="CMM90" s="203"/>
      <c r="CMN90" s="203"/>
      <c r="CMO90" s="203"/>
      <c r="CMP90" s="203"/>
      <c r="CMQ90" s="203"/>
      <c r="CMR90" s="203"/>
      <c r="CMS90" s="203"/>
      <c r="CMT90" s="203"/>
      <c r="CMU90" s="203"/>
      <c r="CMV90" s="203"/>
      <c r="CMW90" s="203"/>
      <c r="CMX90" s="203"/>
      <c r="CMY90" s="203"/>
      <c r="CMZ90" s="203"/>
      <c r="CNA90" s="203"/>
      <c r="CNB90" s="203"/>
      <c r="CNC90" s="203"/>
      <c r="CND90" s="203"/>
      <c r="CNE90" s="203"/>
      <c r="CNF90" s="203"/>
      <c r="CNG90" s="203"/>
      <c r="CNH90" s="203"/>
      <c r="CNI90" s="203"/>
      <c r="CNJ90" s="203"/>
      <c r="CNK90" s="203"/>
      <c r="CNL90" s="203"/>
      <c r="CNM90" s="203"/>
      <c r="CNN90" s="203"/>
      <c r="CNO90" s="203"/>
      <c r="CNP90" s="203"/>
      <c r="CNQ90" s="203"/>
      <c r="CNR90" s="203"/>
      <c r="CNS90" s="203"/>
      <c r="CNT90" s="203"/>
      <c r="CNU90" s="203"/>
      <c r="CNV90" s="203"/>
      <c r="CNW90" s="203"/>
      <c r="CNX90" s="203"/>
      <c r="CNY90" s="203"/>
      <c r="CNZ90" s="203"/>
      <c r="COA90" s="203"/>
      <c r="COB90" s="203"/>
      <c r="COC90" s="203"/>
      <c r="COD90" s="203"/>
      <c r="COE90" s="203"/>
      <c r="COF90" s="203"/>
      <c r="COG90" s="203"/>
      <c r="COH90" s="203"/>
      <c r="COI90" s="203"/>
      <c r="COJ90" s="203"/>
      <c r="COK90" s="203"/>
      <c r="COL90" s="203"/>
      <c r="COM90" s="203"/>
      <c r="CON90" s="203"/>
      <c r="COO90" s="203"/>
      <c r="COP90" s="203"/>
      <c r="COQ90" s="203"/>
      <c r="COR90" s="203"/>
      <c r="COS90" s="203"/>
      <c r="COT90" s="203"/>
      <c r="COU90" s="203"/>
      <c r="COV90" s="203"/>
      <c r="COW90" s="203"/>
      <c r="COX90" s="203"/>
      <c r="COY90" s="203"/>
      <c r="COZ90" s="203"/>
      <c r="CPA90" s="203"/>
      <c r="CPB90" s="203"/>
      <c r="CPC90" s="203"/>
      <c r="CPD90" s="203"/>
      <c r="CPE90" s="203"/>
      <c r="CPF90" s="203"/>
      <c r="CPG90" s="203"/>
      <c r="CPH90" s="203"/>
      <c r="CPI90" s="203"/>
      <c r="CPJ90" s="203"/>
      <c r="CPK90" s="203"/>
      <c r="CPL90" s="203"/>
      <c r="CPM90" s="203"/>
      <c r="CPN90" s="203"/>
      <c r="CPO90" s="203"/>
      <c r="CPP90" s="203"/>
      <c r="CPQ90" s="203"/>
      <c r="CPR90" s="203"/>
      <c r="CPS90" s="203"/>
      <c r="CPT90" s="203"/>
      <c r="CPU90" s="203"/>
      <c r="CPV90" s="203"/>
      <c r="CPW90" s="203"/>
      <c r="CPX90" s="203"/>
      <c r="CPY90" s="203"/>
      <c r="CPZ90" s="203"/>
      <c r="CQA90" s="203"/>
      <c r="CQB90" s="203"/>
      <c r="CQC90" s="203"/>
      <c r="CQD90" s="203"/>
      <c r="CQE90" s="203"/>
      <c r="CQF90" s="203"/>
      <c r="CQG90" s="203"/>
      <c r="CQH90" s="203"/>
      <c r="CQI90" s="203"/>
      <c r="CQJ90" s="203"/>
      <c r="CQK90" s="203"/>
      <c r="CQL90" s="203"/>
      <c r="CQM90" s="203"/>
      <c r="CQN90" s="203"/>
      <c r="CQO90" s="203"/>
      <c r="CQP90" s="203"/>
      <c r="CQQ90" s="203"/>
      <c r="CQR90" s="203"/>
      <c r="CQS90" s="203"/>
      <c r="CQT90" s="203"/>
      <c r="CQU90" s="203"/>
      <c r="CQV90" s="203"/>
      <c r="CQW90" s="203"/>
      <c r="CQX90" s="203"/>
      <c r="CQY90" s="203"/>
      <c r="CQZ90" s="203"/>
      <c r="CRA90" s="203"/>
      <c r="CRB90" s="203"/>
      <c r="CRC90" s="203"/>
      <c r="CRD90" s="203"/>
      <c r="CRE90" s="203"/>
      <c r="CRF90" s="203"/>
      <c r="CRG90" s="203"/>
      <c r="CRH90" s="203"/>
      <c r="CRI90" s="203"/>
      <c r="CRJ90" s="203"/>
      <c r="CRK90" s="203"/>
      <c r="CRL90" s="203"/>
      <c r="CRM90" s="203"/>
      <c r="CRN90" s="203"/>
      <c r="CRO90" s="203"/>
      <c r="CRP90" s="203"/>
      <c r="CRQ90" s="203"/>
      <c r="CRR90" s="203"/>
      <c r="CRS90" s="203"/>
      <c r="CRT90" s="203"/>
      <c r="CRU90" s="203"/>
      <c r="CRV90" s="203"/>
      <c r="CRW90" s="203"/>
      <c r="CRX90" s="203"/>
      <c r="CRY90" s="203"/>
      <c r="CRZ90" s="203"/>
      <c r="CSA90" s="203"/>
      <c r="CSB90" s="203"/>
      <c r="CSC90" s="203"/>
      <c r="CSD90" s="203"/>
      <c r="CSE90" s="203"/>
      <c r="CSF90" s="203"/>
      <c r="CSG90" s="203"/>
      <c r="CSH90" s="203"/>
      <c r="CSI90" s="203"/>
      <c r="CSJ90" s="203"/>
      <c r="CSK90" s="203"/>
      <c r="CSL90" s="203"/>
      <c r="CSM90" s="203"/>
      <c r="CSN90" s="203"/>
      <c r="CSO90" s="203"/>
      <c r="CSP90" s="203"/>
      <c r="CSQ90" s="203"/>
      <c r="CSR90" s="203"/>
      <c r="CSS90" s="203"/>
      <c r="CST90" s="203"/>
      <c r="CSU90" s="203"/>
      <c r="CSV90" s="203"/>
      <c r="CSW90" s="203"/>
      <c r="CSX90" s="203"/>
      <c r="CSY90" s="203"/>
      <c r="CSZ90" s="203"/>
      <c r="CTA90" s="203"/>
      <c r="CTB90" s="203"/>
      <c r="CTC90" s="203"/>
      <c r="CTD90" s="203"/>
      <c r="CTE90" s="203"/>
      <c r="CTF90" s="203"/>
      <c r="CTG90" s="203"/>
      <c r="CTH90" s="203"/>
      <c r="CTI90" s="203"/>
      <c r="CTJ90" s="203"/>
      <c r="CTK90" s="203"/>
      <c r="CTL90" s="203"/>
      <c r="CTM90" s="203"/>
      <c r="CTN90" s="203"/>
      <c r="CTO90" s="203"/>
      <c r="CTP90" s="203"/>
      <c r="CTQ90" s="203"/>
      <c r="CTR90" s="203"/>
      <c r="CTS90" s="203"/>
      <c r="CTT90" s="203"/>
      <c r="CTU90" s="203"/>
      <c r="CTV90" s="203"/>
      <c r="CTW90" s="203"/>
      <c r="CTX90" s="203"/>
      <c r="CTY90" s="203"/>
      <c r="CTZ90" s="203"/>
      <c r="CUA90" s="203"/>
      <c r="CUB90" s="203"/>
      <c r="CUC90" s="203"/>
      <c r="CUD90" s="203"/>
      <c r="CUE90" s="203"/>
      <c r="CUF90" s="203"/>
      <c r="CUG90" s="203"/>
      <c r="CUH90" s="203"/>
      <c r="CUI90" s="203"/>
      <c r="CUJ90" s="203"/>
      <c r="CUK90" s="203"/>
      <c r="CUL90" s="203"/>
      <c r="CUM90" s="203"/>
      <c r="CUN90" s="203"/>
      <c r="CUO90" s="203"/>
      <c r="CUP90" s="203"/>
      <c r="CUQ90" s="203"/>
      <c r="CUR90" s="203"/>
      <c r="CUS90" s="203"/>
      <c r="CUT90" s="203"/>
      <c r="CUU90" s="203"/>
      <c r="CUV90" s="203"/>
      <c r="CUW90" s="203"/>
      <c r="CUX90" s="203"/>
      <c r="CUY90" s="203"/>
      <c r="CUZ90" s="203"/>
      <c r="CVA90" s="203"/>
      <c r="CVB90" s="203"/>
      <c r="CVC90" s="203"/>
      <c r="CVD90" s="203"/>
      <c r="CVE90" s="203"/>
      <c r="CVF90" s="203"/>
      <c r="CVG90" s="203"/>
      <c r="CVH90" s="203"/>
      <c r="CVI90" s="203"/>
      <c r="CVJ90" s="203"/>
      <c r="CVK90" s="203"/>
      <c r="CVL90" s="203"/>
      <c r="CVM90" s="203"/>
      <c r="CVN90" s="203"/>
      <c r="CVO90" s="203"/>
      <c r="CVP90" s="203"/>
      <c r="CVQ90" s="203"/>
      <c r="CVR90" s="203"/>
      <c r="CVS90" s="203"/>
      <c r="CVT90" s="203"/>
      <c r="CVU90" s="203"/>
      <c r="CVV90" s="203"/>
      <c r="CVW90" s="203"/>
      <c r="CVX90" s="203"/>
      <c r="CVY90" s="203"/>
      <c r="CVZ90" s="203"/>
      <c r="CWA90" s="203"/>
      <c r="CWB90" s="203"/>
      <c r="CWC90" s="203"/>
      <c r="CWD90" s="203"/>
      <c r="CWE90" s="203"/>
      <c r="CWF90" s="203"/>
      <c r="CWG90" s="203"/>
      <c r="CWH90" s="203"/>
      <c r="CWI90" s="203"/>
      <c r="CWJ90" s="203"/>
      <c r="CWK90" s="203"/>
      <c r="CWL90" s="203"/>
      <c r="CWM90" s="203"/>
      <c r="CWN90" s="203"/>
      <c r="CWO90" s="203"/>
      <c r="CWP90" s="203"/>
      <c r="CWQ90" s="203"/>
      <c r="CWR90" s="203"/>
      <c r="CWS90" s="203"/>
      <c r="CWT90" s="203"/>
      <c r="CWU90" s="203"/>
      <c r="CWV90" s="203"/>
      <c r="CWW90" s="203"/>
      <c r="CWX90" s="203"/>
      <c r="CWY90" s="203"/>
      <c r="CWZ90" s="203"/>
      <c r="CXA90" s="203"/>
      <c r="CXB90" s="203"/>
      <c r="CXC90" s="203"/>
      <c r="CXD90" s="203"/>
      <c r="CXE90" s="203"/>
      <c r="CXF90" s="203"/>
      <c r="CXG90" s="203"/>
      <c r="CXH90" s="203"/>
      <c r="CXI90" s="203"/>
      <c r="CXJ90" s="203"/>
      <c r="CXK90" s="203"/>
      <c r="CXL90" s="203"/>
      <c r="CXM90" s="203"/>
      <c r="CXN90" s="203"/>
      <c r="CXO90" s="203"/>
      <c r="CXP90" s="203"/>
      <c r="CXQ90" s="203"/>
      <c r="CXR90" s="203"/>
      <c r="CXS90" s="203"/>
      <c r="CXT90" s="203"/>
      <c r="CXU90" s="203"/>
      <c r="CXV90" s="203"/>
      <c r="CXW90" s="203"/>
      <c r="CXX90" s="203"/>
      <c r="CXY90" s="203"/>
      <c r="CXZ90" s="203"/>
      <c r="CYA90" s="203"/>
      <c r="CYB90" s="203"/>
      <c r="CYC90" s="203"/>
      <c r="CYD90" s="203"/>
      <c r="CYE90" s="203"/>
      <c r="CYF90" s="203"/>
      <c r="CYG90" s="203"/>
      <c r="CYH90" s="203"/>
      <c r="CYI90" s="203"/>
      <c r="CYJ90" s="203"/>
      <c r="CYK90" s="203"/>
      <c r="CYL90" s="203"/>
      <c r="CYM90" s="203"/>
      <c r="CYN90" s="203"/>
      <c r="CYO90" s="203"/>
      <c r="CYP90" s="203"/>
      <c r="CYQ90" s="203"/>
      <c r="CYR90" s="203"/>
      <c r="CYS90" s="203"/>
      <c r="CYT90" s="203"/>
      <c r="CYU90" s="203"/>
      <c r="CYV90" s="203"/>
      <c r="CYW90" s="203"/>
      <c r="CYX90" s="203"/>
      <c r="CYY90" s="203"/>
      <c r="CYZ90" s="203"/>
      <c r="CZA90" s="203"/>
      <c r="CZB90" s="203"/>
      <c r="CZC90" s="203"/>
      <c r="CZD90" s="203"/>
      <c r="CZE90" s="203"/>
      <c r="CZF90" s="203"/>
      <c r="CZG90" s="203"/>
      <c r="CZH90" s="203"/>
      <c r="CZI90" s="203"/>
      <c r="CZJ90" s="203"/>
      <c r="CZK90" s="203"/>
      <c r="CZL90" s="203"/>
      <c r="CZM90" s="203"/>
      <c r="CZN90" s="203"/>
      <c r="CZO90" s="203"/>
      <c r="CZP90" s="203"/>
      <c r="CZQ90" s="203"/>
      <c r="CZR90" s="203"/>
      <c r="CZS90" s="203"/>
      <c r="CZT90" s="203"/>
      <c r="CZU90" s="203"/>
      <c r="CZV90" s="203"/>
      <c r="CZW90" s="203"/>
      <c r="CZX90" s="203"/>
      <c r="CZY90" s="203"/>
      <c r="CZZ90" s="203"/>
      <c r="DAA90" s="203"/>
      <c r="DAB90" s="203"/>
      <c r="DAC90" s="203"/>
      <c r="DAD90" s="203"/>
      <c r="DAE90" s="203"/>
      <c r="DAF90" s="203"/>
      <c r="DAG90" s="203"/>
      <c r="DAH90" s="203"/>
      <c r="DAI90" s="203"/>
      <c r="DAJ90" s="203"/>
      <c r="DAK90" s="203"/>
      <c r="DAL90" s="203"/>
      <c r="DAM90" s="203"/>
      <c r="DAN90" s="203"/>
      <c r="DAO90" s="203"/>
      <c r="DAP90" s="203"/>
      <c r="DAQ90" s="203"/>
      <c r="DAR90" s="203"/>
      <c r="DAS90" s="203"/>
      <c r="DAT90" s="203"/>
      <c r="DAU90" s="203"/>
      <c r="DAV90" s="203"/>
      <c r="DAW90" s="203"/>
      <c r="DAX90" s="203"/>
      <c r="DAY90" s="203"/>
      <c r="DAZ90" s="203"/>
      <c r="DBA90" s="203"/>
      <c r="DBB90" s="203"/>
      <c r="DBC90" s="203"/>
      <c r="DBD90" s="203"/>
      <c r="DBE90" s="203"/>
      <c r="DBF90" s="203"/>
      <c r="DBG90" s="203"/>
      <c r="DBH90" s="203"/>
      <c r="DBI90" s="203"/>
      <c r="DBJ90" s="203"/>
      <c r="DBK90" s="203"/>
      <c r="DBL90" s="203"/>
      <c r="DBM90" s="203"/>
      <c r="DBN90" s="203"/>
      <c r="DBO90" s="203"/>
      <c r="DBP90" s="203"/>
      <c r="DBQ90" s="203"/>
      <c r="DBR90" s="203"/>
      <c r="DBS90" s="203"/>
      <c r="DBT90" s="203"/>
      <c r="DBU90" s="203"/>
      <c r="DBV90" s="203"/>
      <c r="DBW90" s="203"/>
      <c r="DBX90" s="203"/>
      <c r="DBY90" s="203"/>
      <c r="DBZ90" s="203"/>
      <c r="DCA90" s="203"/>
      <c r="DCB90" s="203"/>
      <c r="DCC90" s="203"/>
      <c r="DCD90" s="203"/>
      <c r="DCE90" s="203"/>
      <c r="DCF90" s="203"/>
      <c r="DCG90" s="203"/>
      <c r="DCH90" s="203"/>
      <c r="DCI90" s="203"/>
      <c r="DCJ90" s="203"/>
      <c r="DCK90" s="203"/>
      <c r="DCL90" s="203"/>
      <c r="DCM90" s="203"/>
      <c r="DCN90" s="203"/>
      <c r="DCO90" s="203"/>
      <c r="DCP90" s="203"/>
      <c r="DCQ90" s="203"/>
      <c r="DCR90" s="203"/>
      <c r="DCS90" s="203"/>
      <c r="DCT90" s="203"/>
      <c r="DCU90" s="203"/>
      <c r="DCV90" s="203"/>
      <c r="DCW90" s="203"/>
      <c r="DCX90" s="203"/>
      <c r="DCY90" s="203"/>
      <c r="DCZ90" s="203"/>
      <c r="DDA90" s="203"/>
      <c r="DDB90" s="203"/>
      <c r="DDC90" s="203"/>
      <c r="DDD90" s="203"/>
      <c r="DDE90" s="203"/>
      <c r="DDF90" s="203"/>
      <c r="DDG90" s="203"/>
      <c r="DDH90" s="203"/>
      <c r="DDI90" s="203"/>
      <c r="DDJ90" s="203"/>
      <c r="DDK90" s="203"/>
      <c r="DDL90" s="203"/>
      <c r="DDM90" s="203"/>
      <c r="DDN90" s="203"/>
      <c r="DDO90" s="203"/>
      <c r="DDP90" s="203"/>
      <c r="DDQ90" s="203"/>
      <c r="DDR90" s="203"/>
      <c r="DDS90" s="203"/>
      <c r="DDT90" s="203"/>
      <c r="DDU90" s="203"/>
      <c r="DDV90" s="203"/>
      <c r="DDW90" s="203"/>
      <c r="DDX90" s="203"/>
      <c r="DDY90" s="203"/>
      <c r="DDZ90" s="203"/>
      <c r="DEA90" s="203"/>
      <c r="DEB90" s="203"/>
      <c r="DEC90" s="203"/>
      <c r="DED90" s="203"/>
      <c r="DEE90" s="203"/>
      <c r="DEF90" s="203"/>
      <c r="DEG90" s="203"/>
      <c r="DEH90" s="203"/>
      <c r="DEI90" s="203"/>
      <c r="DEJ90" s="203"/>
      <c r="DEK90" s="203"/>
      <c r="DEL90" s="203"/>
      <c r="DEM90" s="203"/>
      <c r="DEN90" s="203"/>
      <c r="DEO90" s="203"/>
      <c r="DEP90" s="203"/>
      <c r="DEQ90" s="203"/>
      <c r="DER90" s="203"/>
      <c r="DES90" s="203"/>
      <c r="DET90" s="203"/>
      <c r="DEU90" s="203"/>
      <c r="DEV90" s="203"/>
      <c r="DEW90" s="203"/>
      <c r="DEX90" s="203"/>
      <c r="DEY90" s="203"/>
      <c r="DEZ90" s="203"/>
      <c r="DFA90" s="203"/>
      <c r="DFB90" s="203"/>
      <c r="DFC90" s="203"/>
      <c r="DFD90" s="203"/>
      <c r="DFE90" s="203"/>
      <c r="DFF90" s="203"/>
      <c r="DFG90" s="203"/>
      <c r="DFH90" s="203"/>
      <c r="DFI90" s="203"/>
      <c r="DFJ90" s="203"/>
      <c r="DFK90" s="203"/>
      <c r="DFL90" s="203"/>
      <c r="DFM90" s="203"/>
      <c r="DFN90" s="203"/>
      <c r="DFO90" s="203"/>
      <c r="DFP90" s="203"/>
      <c r="DFQ90" s="203"/>
      <c r="DFR90" s="203"/>
      <c r="DFS90" s="203"/>
      <c r="DFT90" s="203"/>
      <c r="DFU90" s="203"/>
      <c r="DFV90" s="203"/>
      <c r="DFW90" s="203"/>
      <c r="DFX90" s="203"/>
      <c r="DFY90" s="203"/>
      <c r="DFZ90" s="203"/>
      <c r="DGA90" s="203"/>
      <c r="DGB90" s="203"/>
      <c r="DGC90" s="203"/>
      <c r="DGD90" s="203"/>
      <c r="DGE90" s="203"/>
      <c r="DGF90" s="203"/>
      <c r="DGG90" s="203"/>
      <c r="DGH90" s="203"/>
      <c r="DGI90" s="203"/>
      <c r="DGJ90" s="203"/>
      <c r="DGK90" s="203"/>
      <c r="DGL90" s="203"/>
      <c r="DGM90" s="203"/>
      <c r="DGN90" s="203"/>
      <c r="DGO90" s="203"/>
      <c r="DGP90" s="203"/>
      <c r="DGQ90" s="203"/>
      <c r="DGR90" s="203"/>
      <c r="DGS90" s="203"/>
      <c r="DGT90" s="203"/>
      <c r="DGU90" s="203"/>
      <c r="DGV90" s="203"/>
      <c r="DGW90" s="203"/>
      <c r="DGX90" s="203"/>
      <c r="DGY90" s="203"/>
      <c r="DGZ90" s="203"/>
      <c r="DHA90" s="203"/>
      <c r="DHB90" s="203"/>
      <c r="DHC90" s="203"/>
      <c r="DHD90" s="203"/>
      <c r="DHE90" s="203"/>
      <c r="DHF90" s="203"/>
      <c r="DHG90" s="203"/>
      <c r="DHH90" s="203"/>
      <c r="DHI90" s="203"/>
      <c r="DHJ90" s="203"/>
      <c r="DHK90" s="203"/>
      <c r="DHL90" s="203"/>
      <c r="DHM90" s="203"/>
      <c r="DHN90" s="203"/>
      <c r="DHO90" s="203"/>
      <c r="DHP90" s="203"/>
      <c r="DHQ90" s="203"/>
      <c r="DHR90" s="203"/>
      <c r="DHS90" s="203"/>
      <c r="DHT90" s="203"/>
      <c r="DHU90" s="203"/>
      <c r="DHV90" s="203"/>
      <c r="DHW90" s="203"/>
      <c r="DHX90" s="203"/>
      <c r="DHY90" s="203"/>
      <c r="DHZ90" s="203"/>
      <c r="DIA90" s="203"/>
      <c r="DIB90" s="203"/>
      <c r="DIC90" s="203"/>
      <c r="DID90" s="203"/>
      <c r="DIE90" s="203"/>
      <c r="DIF90" s="203"/>
      <c r="DIG90" s="203"/>
      <c r="DIH90" s="203"/>
      <c r="DII90" s="203"/>
      <c r="DIJ90" s="203"/>
      <c r="DIK90" s="203"/>
      <c r="DIL90" s="203"/>
      <c r="DIM90" s="203"/>
      <c r="DIN90" s="203"/>
      <c r="DIO90" s="203"/>
      <c r="DIP90" s="203"/>
      <c r="DIQ90" s="203"/>
      <c r="DIR90" s="203"/>
      <c r="DIS90" s="203"/>
      <c r="DIT90" s="203"/>
      <c r="DIU90" s="203"/>
      <c r="DIV90" s="203"/>
      <c r="DIW90" s="203"/>
      <c r="DIX90" s="203"/>
      <c r="DIY90" s="203"/>
      <c r="DIZ90" s="203"/>
      <c r="DJA90" s="203"/>
      <c r="DJB90" s="203"/>
      <c r="DJC90" s="203"/>
      <c r="DJD90" s="203"/>
      <c r="DJE90" s="203"/>
      <c r="DJF90" s="203"/>
      <c r="DJG90" s="203"/>
      <c r="DJH90" s="203"/>
      <c r="DJI90" s="203"/>
      <c r="DJJ90" s="203"/>
      <c r="DJK90" s="203"/>
      <c r="DJL90" s="203"/>
      <c r="DJM90" s="203"/>
      <c r="DJN90" s="203"/>
      <c r="DJO90" s="203"/>
      <c r="DJP90" s="203"/>
      <c r="DJQ90" s="203"/>
      <c r="DJR90" s="203"/>
      <c r="DJS90" s="203"/>
      <c r="DJT90" s="203"/>
      <c r="DJU90" s="203"/>
      <c r="DJV90" s="203"/>
      <c r="DJW90" s="203"/>
      <c r="DJX90" s="203"/>
      <c r="DJY90" s="203"/>
      <c r="DJZ90" s="203"/>
      <c r="DKA90" s="203"/>
      <c r="DKB90" s="203"/>
      <c r="DKC90" s="203"/>
      <c r="DKD90" s="203"/>
      <c r="DKE90" s="203"/>
      <c r="DKF90" s="203"/>
      <c r="DKG90" s="203"/>
      <c r="DKH90" s="203"/>
      <c r="DKI90" s="203"/>
      <c r="DKJ90" s="203"/>
      <c r="DKK90" s="203"/>
      <c r="DKL90" s="203"/>
      <c r="DKM90" s="203"/>
      <c r="DKN90" s="203"/>
      <c r="DKO90" s="203"/>
      <c r="DKP90" s="203"/>
      <c r="DKQ90" s="203"/>
      <c r="DKR90" s="203"/>
      <c r="DKS90" s="203"/>
      <c r="DKT90" s="203"/>
      <c r="DKU90" s="203"/>
      <c r="DKV90" s="203"/>
      <c r="DKW90" s="203"/>
      <c r="DKX90" s="203"/>
      <c r="DKY90" s="203"/>
      <c r="DKZ90" s="203"/>
      <c r="DLA90" s="203"/>
      <c r="DLB90" s="203"/>
      <c r="DLC90" s="203"/>
      <c r="DLD90" s="203"/>
      <c r="DLE90" s="203"/>
      <c r="DLF90" s="203"/>
      <c r="DLG90" s="203"/>
      <c r="DLH90" s="203"/>
      <c r="DLI90" s="203"/>
      <c r="DLJ90" s="203"/>
      <c r="DLK90" s="203"/>
      <c r="DLL90" s="203"/>
      <c r="DLM90" s="203"/>
      <c r="DLN90" s="203"/>
      <c r="DLO90" s="203"/>
      <c r="DLP90" s="203"/>
      <c r="DLQ90" s="203"/>
      <c r="DLR90" s="203"/>
      <c r="DLS90" s="203"/>
      <c r="DLT90" s="203"/>
      <c r="DLU90" s="203"/>
      <c r="DLV90" s="203"/>
      <c r="DLW90" s="203"/>
      <c r="DLX90" s="203"/>
      <c r="DLY90" s="203"/>
      <c r="DLZ90" s="203"/>
      <c r="DMA90" s="203"/>
      <c r="DMB90" s="203"/>
      <c r="DMC90" s="203"/>
      <c r="DMD90" s="203"/>
      <c r="DME90" s="203"/>
      <c r="DMF90" s="203"/>
      <c r="DMG90" s="203"/>
      <c r="DMH90" s="203"/>
      <c r="DMI90" s="203"/>
      <c r="DMJ90" s="203"/>
      <c r="DMK90" s="203"/>
      <c r="DML90" s="203"/>
      <c r="DMM90" s="203"/>
      <c r="DMN90" s="203"/>
      <c r="DMO90" s="203"/>
      <c r="DMP90" s="203"/>
      <c r="DMQ90" s="203"/>
      <c r="DMR90" s="203"/>
      <c r="DMS90" s="203"/>
      <c r="DMT90" s="203"/>
      <c r="DMU90" s="203"/>
      <c r="DMV90" s="203"/>
      <c r="DMW90" s="203"/>
      <c r="DMX90" s="203"/>
      <c r="DMY90" s="203"/>
      <c r="DMZ90" s="203"/>
      <c r="DNA90" s="203"/>
      <c r="DNB90" s="203"/>
      <c r="DNC90" s="203"/>
      <c r="DND90" s="203"/>
      <c r="DNE90" s="203"/>
      <c r="DNF90" s="203"/>
      <c r="DNG90" s="203"/>
      <c r="DNH90" s="203"/>
      <c r="DNI90" s="203"/>
      <c r="DNJ90" s="203"/>
      <c r="DNK90" s="203"/>
      <c r="DNL90" s="203"/>
      <c r="DNM90" s="203"/>
      <c r="DNN90" s="203"/>
      <c r="DNO90" s="203"/>
      <c r="DNP90" s="203"/>
      <c r="DNQ90" s="203"/>
      <c r="DNR90" s="203"/>
      <c r="DNS90" s="203"/>
      <c r="DNT90" s="203"/>
      <c r="DNU90" s="203"/>
      <c r="DNV90" s="203"/>
      <c r="DNW90" s="203"/>
      <c r="DNX90" s="203"/>
      <c r="DNY90" s="203"/>
      <c r="DNZ90" s="203"/>
      <c r="DOA90" s="203"/>
      <c r="DOB90" s="203"/>
      <c r="DOC90" s="203"/>
      <c r="DOD90" s="203"/>
      <c r="DOE90" s="203"/>
      <c r="DOF90" s="203"/>
      <c r="DOG90" s="203"/>
      <c r="DOH90" s="203"/>
      <c r="DOI90" s="203"/>
      <c r="DOJ90" s="203"/>
      <c r="DOK90" s="203"/>
      <c r="DOL90" s="203"/>
      <c r="DOM90" s="203"/>
      <c r="DON90" s="203"/>
      <c r="DOO90" s="203"/>
      <c r="DOP90" s="203"/>
      <c r="DOQ90" s="203"/>
      <c r="DOR90" s="203"/>
      <c r="DOS90" s="203"/>
      <c r="DOT90" s="203"/>
      <c r="DOU90" s="203"/>
      <c r="DOV90" s="203"/>
      <c r="DOW90" s="203"/>
      <c r="DOX90" s="203"/>
      <c r="DOY90" s="203"/>
      <c r="DOZ90" s="203"/>
      <c r="DPA90" s="203"/>
      <c r="DPB90" s="203"/>
      <c r="DPC90" s="203"/>
      <c r="DPD90" s="203"/>
      <c r="DPE90" s="203"/>
      <c r="DPF90" s="203"/>
      <c r="DPG90" s="203"/>
      <c r="DPH90" s="203"/>
      <c r="DPI90" s="203"/>
      <c r="DPJ90" s="203"/>
      <c r="DPK90" s="203"/>
      <c r="DPL90" s="203"/>
      <c r="DPM90" s="203"/>
      <c r="DPN90" s="203"/>
      <c r="DPO90" s="203"/>
      <c r="DPP90" s="203"/>
      <c r="DPQ90" s="203"/>
      <c r="DPR90" s="203"/>
      <c r="DPS90" s="203"/>
      <c r="DPT90" s="203"/>
      <c r="DPU90" s="203"/>
      <c r="DPV90" s="203"/>
      <c r="DPW90" s="203"/>
      <c r="DPX90" s="203"/>
      <c r="DPY90" s="203"/>
      <c r="DPZ90" s="203"/>
      <c r="DQA90" s="203"/>
      <c r="DQB90" s="203"/>
      <c r="DQC90" s="203"/>
      <c r="DQD90" s="203"/>
      <c r="DQE90" s="203"/>
      <c r="DQF90" s="203"/>
      <c r="DQG90" s="203"/>
      <c r="DQH90" s="203"/>
      <c r="DQI90" s="203"/>
      <c r="DQJ90" s="203"/>
      <c r="DQK90" s="203"/>
      <c r="DQL90" s="203"/>
      <c r="DQM90" s="203"/>
      <c r="DQN90" s="203"/>
      <c r="DQO90" s="203"/>
      <c r="DQP90" s="203"/>
      <c r="DQQ90" s="203"/>
      <c r="DQR90" s="203"/>
      <c r="DQS90" s="203"/>
      <c r="DQT90" s="203"/>
      <c r="DQU90" s="203"/>
      <c r="DQV90" s="203"/>
      <c r="DQW90" s="203"/>
      <c r="DQX90" s="203"/>
      <c r="DQY90" s="203"/>
      <c r="DQZ90" s="203"/>
      <c r="DRA90" s="203"/>
      <c r="DRB90" s="203"/>
      <c r="DRC90" s="203"/>
      <c r="DRD90" s="203"/>
      <c r="DRE90" s="203"/>
      <c r="DRF90" s="203"/>
      <c r="DRG90" s="203"/>
      <c r="DRH90" s="203"/>
      <c r="DRI90" s="203"/>
      <c r="DRJ90" s="203"/>
      <c r="DRK90" s="203"/>
      <c r="DRL90" s="203"/>
      <c r="DRM90" s="203"/>
      <c r="DRN90" s="203"/>
      <c r="DRO90" s="203"/>
      <c r="DRP90" s="203"/>
      <c r="DRQ90" s="203"/>
      <c r="DRR90" s="203"/>
      <c r="DRS90" s="203"/>
      <c r="DRT90" s="203"/>
      <c r="DRU90" s="203"/>
      <c r="DRV90" s="203"/>
      <c r="DRW90" s="203"/>
      <c r="DRX90" s="203"/>
      <c r="DRY90" s="203"/>
      <c r="DRZ90" s="203"/>
      <c r="DSA90" s="203"/>
      <c r="DSB90" s="203"/>
      <c r="DSC90" s="203"/>
      <c r="DSD90" s="203"/>
      <c r="DSE90" s="203"/>
      <c r="DSF90" s="203"/>
      <c r="DSG90" s="203"/>
      <c r="DSH90" s="203"/>
      <c r="DSI90" s="203"/>
      <c r="DSJ90" s="203"/>
      <c r="DSK90" s="203"/>
      <c r="DSL90" s="203"/>
      <c r="DSM90" s="203"/>
      <c r="DSN90" s="203"/>
      <c r="DSO90" s="203"/>
      <c r="DSP90" s="203"/>
      <c r="DSQ90" s="203"/>
      <c r="DSR90" s="203"/>
      <c r="DSS90" s="203"/>
      <c r="DST90" s="203"/>
      <c r="DSU90" s="203"/>
      <c r="DSV90" s="203"/>
      <c r="DSW90" s="203"/>
      <c r="DSX90" s="203"/>
      <c r="DSY90" s="203"/>
      <c r="DSZ90" s="203"/>
      <c r="DTA90" s="203"/>
      <c r="DTB90" s="203"/>
      <c r="DTC90" s="203"/>
      <c r="DTD90" s="203"/>
      <c r="DTE90" s="203"/>
      <c r="DTF90" s="203"/>
      <c r="DTG90" s="203"/>
      <c r="DTH90" s="203"/>
      <c r="DTI90" s="203"/>
      <c r="DTJ90" s="203"/>
      <c r="DTK90" s="203"/>
      <c r="DTL90" s="203"/>
      <c r="DTM90" s="203"/>
      <c r="DTN90" s="203"/>
      <c r="DTO90" s="203"/>
      <c r="DTP90" s="203"/>
      <c r="DTQ90" s="203"/>
      <c r="DTR90" s="203"/>
      <c r="DTS90" s="203"/>
      <c r="DTT90" s="203"/>
      <c r="DTU90" s="203"/>
      <c r="DTV90" s="203"/>
      <c r="DTW90" s="203"/>
      <c r="DTX90" s="203"/>
      <c r="DTY90" s="203"/>
      <c r="DTZ90" s="203"/>
      <c r="DUA90" s="203"/>
      <c r="DUB90" s="203"/>
      <c r="DUC90" s="203"/>
      <c r="DUD90" s="203"/>
      <c r="DUE90" s="203"/>
      <c r="DUF90" s="203"/>
      <c r="DUG90" s="203"/>
      <c r="DUH90" s="203"/>
      <c r="DUI90" s="203"/>
      <c r="DUJ90" s="203"/>
      <c r="DUK90" s="203"/>
      <c r="DUL90" s="203"/>
      <c r="DUM90" s="203"/>
      <c r="DUN90" s="203"/>
      <c r="DUO90" s="203"/>
      <c r="DUP90" s="203"/>
      <c r="DUQ90" s="203"/>
      <c r="DUR90" s="203"/>
      <c r="DUS90" s="203"/>
      <c r="DUT90" s="203"/>
      <c r="DUU90" s="203"/>
      <c r="DUV90" s="203"/>
      <c r="DUW90" s="203"/>
      <c r="DUX90" s="203"/>
      <c r="DUY90" s="203"/>
      <c r="DUZ90" s="203"/>
      <c r="DVA90" s="203"/>
      <c r="DVB90" s="203"/>
      <c r="DVC90" s="203"/>
      <c r="DVD90" s="203"/>
      <c r="DVE90" s="203"/>
      <c r="DVF90" s="203"/>
      <c r="DVG90" s="203"/>
      <c r="DVH90" s="203"/>
      <c r="DVI90" s="203"/>
      <c r="DVJ90" s="203"/>
      <c r="DVK90" s="203"/>
      <c r="DVL90" s="203"/>
      <c r="DVM90" s="203"/>
      <c r="DVN90" s="203"/>
      <c r="DVO90" s="203"/>
      <c r="DVP90" s="203"/>
      <c r="DVQ90" s="203"/>
      <c r="DVR90" s="203"/>
      <c r="DVS90" s="203"/>
      <c r="DVT90" s="203"/>
      <c r="DVU90" s="203"/>
      <c r="DVV90" s="203"/>
      <c r="DVW90" s="203"/>
      <c r="DVX90" s="203"/>
      <c r="DVY90" s="203"/>
      <c r="DVZ90" s="203"/>
      <c r="DWA90" s="203"/>
      <c r="DWB90" s="203"/>
      <c r="DWC90" s="203"/>
      <c r="DWD90" s="203"/>
      <c r="DWE90" s="203"/>
      <c r="DWF90" s="203"/>
      <c r="DWG90" s="203"/>
      <c r="DWH90" s="203"/>
      <c r="DWI90" s="203"/>
      <c r="DWJ90" s="203"/>
      <c r="DWK90" s="203"/>
      <c r="DWL90" s="203"/>
      <c r="DWM90" s="203"/>
      <c r="DWN90" s="203"/>
      <c r="DWO90" s="203"/>
      <c r="DWP90" s="203"/>
      <c r="DWQ90" s="203"/>
      <c r="DWR90" s="203"/>
      <c r="DWS90" s="203"/>
      <c r="DWT90" s="203"/>
      <c r="DWU90" s="203"/>
      <c r="DWV90" s="203"/>
      <c r="DWW90" s="203"/>
      <c r="DWX90" s="203"/>
      <c r="DWY90" s="203"/>
      <c r="DWZ90" s="203"/>
      <c r="DXA90" s="203"/>
      <c r="DXB90" s="203"/>
      <c r="DXC90" s="203"/>
      <c r="DXD90" s="203"/>
      <c r="DXE90" s="203"/>
      <c r="DXF90" s="203"/>
      <c r="DXG90" s="203"/>
      <c r="DXH90" s="203"/>
      <c r="DXI90" s="203"/>
      <c r="DXJ90" s="203"/>
      <c r="DXK90" s="203"/>
      <c r="DXL90" s="203"/>
      <c r="DXM90" s="203"/>
      <c r="DXN90" s="203"/>
      <c r="DXO90" s="203"/>
      <c r="DXP90" s="203"/>
      <c r="DXQ90" s="203"/>
      <c r="DXR90" s="203"/>
      <c r="DXS90" s="203"/>
      <c r="DXT90" s="203"/>
      <c r="DXU90" s="203"/>
      <c r="DXV90" s="203"/>
      <c r="DXW90" s="203"/>
      <c r="DXX90" s="203"/>
      <c r="DXY90" s="203"/>
      <c r="DXZ90" s="203"/>
      <c r="DYA90" s="203"/>
      <c r="DYB90" s="203"/>
      <c r="DYC90" s="203"/>
      <c r="DYD90" s="203"/>
      <c r="DYE90" s="203"/>
      <c r="DYF90" s="203"/>
      <c r="DYG90" s="203"/>
      <c r="DYH90" s="203"/>
      <c r="DYI90" s="203"/>
      <c r="DYJ90" s="203"/>
      <c r="DYK90" s="203"/>
      <c r="DYL90" s="203"/>
      <c r="DYM90" s="203"/>
      <c r="DYN90" s="203"/>
      <c r="DYO90" s="203"/>
      <c r="DYP90" s="203"/>
      <c r="DYQ90" s="203"/>
      <c r="DYR90" s="203"/>
      <c r="DYS90" s="203"/>
      <c r="DYT90" s="203"/>
      <c r="DYU90" s="203"/>
      <c r="DYV90" s="203"/>
      <c r="DYW90" s="203"/>
      <c r="DYX90" s="203"/>
      <c r="DYY90" s="203"/>
      <c r="DYZ90" s="203"/>
      <c r="DZA90" s="203"/>
      <c r="DZB90" s="203"/>
      <c r="DZC90" s="203"/>
      <c r="DZD90" s="203"/>
      <c r="DZE90" s="203"/>
      <c r="DZF90" s="203"/>
      <c r="DZG90" s="203"/>
      <c r="DZH90" s="203"/>
      <c r="DZI90" s="203"/>
      <c r="DZJ90" s="203"/>
      <c r="DZK90" s="203"/>
      <c r="DZL90" s="203"/>
      <c r="DZM90" s="203"/>
      <c r="DZN90" s="203"/>
      <c r="DZO90" s="203"/>
      <c r="DZP90" s="203"/>
      <c r="DZQ90" s="203"/>
      <c r="DZR90" s="203"/>
      <c r="DZS90" s="203"/>
      <c r="DZT90" s="203"/>
      <c r="DZU90" s="203"/>
      <c r="DZV90" s="203"/>
      <c r="DZW90" s="203"/>
      <c r="DZX90" s="203"/>
      <c r="DZY90" s="203"/>
      <c r="DZZ90" s="203"/>
      <c r="EAA90" s="203"/>
      <c r="EAB90" s="203"/>
      <c r="EAC90" s="203"/>
      <c r="EAD90" s="203"/>
      <c r="EAE90" s="203"/>
      <c r="EAF90" s="203"/>
      <c r="EAG90" s="203"/>
      <c r="EAH90" s="203"/>
      <c r="EAI90" s="203"/>
      <c r="EAJ90" s="203"/>
      <c r="EAK90" s="203"/>
      <c r="EAL90" s="203"/>
      <c r="EAM90" s="203"/>
      <c r="EAN90" s="203"/>
      <c r="EAO90" s="203"/>
      <c r="EAP90" s="203"/>
      <c r="EAQ90" s="203"/>
      <c r="EAR90" s="203"/>
      <c r="EAS90" s="203"/>
      <c r="EAT90" s="203"/>
      <c r="EAU90" s="203"/>
      <c r="EAV90" s="203"/>
      <c r="EAW90" s="203"/>
      <c r="EAX90" s="203"/>
      <c r="EAY90" s="203"/>
      <c r="EAZ90" s="203"/>
      <c r="EBA90" s="203"/>
      <c r="EBB90" s="203"/>
      <c r="EBC90" s="203"/>
      <c r="EBD90" s="203"/>
      <c r="EBE90" s="203"/>
      <c r="EBF90" s="203"/>
      <c r="EBG90" s="203"/>
      <c r="EBH90" s="203"/>
      <c r="EBI90" s="203"/>
      <c r="EBJ90" s="203"/>
      <c r="EBK90" s="203"/>
      <c r="EBL90" s="203"/>
      <c r="EBM90" s="203"/>
      <c r="EBN90" s="203"/>
      <c r="EBO90" s="203"/>
      <c r="EBP90" s="203"/>
      <c r="EBQ90" s="203"/>
      <c r="EBR90" s="203"/>
      <c r="EBS90" s="203"/>
      <c r="EBT90" s="203"/>
      <c r="EBU90" s="203"/>
      <c r="EBV90" s="203"/>
      <c r="EBW90" s="203"/>
      <c r="EBX90" s="203"/>
      <c r="EBY90" s="203"/>
      <c r="EBZ90" s="203"/>
      <c r="ECA90" s="203"/>
      <c r="ECB90" s="203"/>
      <c r="ECC90" s="203"/>
      <c r="ECD90" s="203"/>
      <c r="ECE90" s="203"/>
      <c r="ECF90" s="203"/>
      <c r="ECG90" s="203"/>
      <c r="ECH90" s="203"/>
      <c r="ECI90" s="203"/>
      <c r="ECJ90" s="203"/>
      <c r="ECK90" s="203"/>
      <c r="ECL90" s="203"/>
      <c r="ECM90" s="203"/>
      <c r="ECN90" s="203"/>
      <c r="ECO90" s="203"/>
      <c r="ECP90" s="203"/>
      <c r="ECQ90" s="203"/>
      <c r="ECR90" s="203"/>
      <c r="ECS90" s="203"/>
      <c r="ECT90" s="203"/>
      <c r="ECU90" s="203"/>
      <c r="ECV90" s="203"/>
      <c r="ECW90" s="203"/>
      <c r="ECX90" s="203"/>
      <c r="ECY90" s="203"/>
      <c r="ECZ90" s="203"/>
      <c r="EDA90" s="203"/>
      <c r="EDB90" s="203"/>
      <c r="EDC90" s="203"/>
      <c r="EDD90" s="203"/>
      <c r="EDE90" s="203"/>
      <c r="EDF90" s="203"/>
      <c r="EDG90" s="203"/>
      <c r="EDH90" s="203"/>
      <c r="EDI90" s="203"/>
      <c r="EDJ90" s="203"/>
      <c r="EDK90" s="203"/>
      <c r="EDL90" s="203"/>
      <c r="EDM90" s="203"/>
      <c r="EDN90" s="203"/>
      <c r="EDO90" s="203"/>
      <c r="EDP90" s="203"/>
      <c r="EDQ90" s="203"/>
      <c r="EDR90" s="203"/>
      <c r="EDS90" s="203"/>
      <c r="EDT90" s="203"/>
      <c r="EDU90" s="203"/>
      <c r="EDV90" s="203"/>
      <c r="EDW90" s="203"/>
      <c r="EDX90" s="203"/>
      <c r="EDY90" s="203"/>
      <c r="EDZ90" s="203"/>
      <c r="EEA90" s="203"/>
      <c r="EEB90" s="203"/>
      <c r="EEC90" s="203"/>
      <c r="EED90" s="203"/>
      <c r="EEE90" s="203"/>
      <c r="EEF90" s="203"/>
      <c r="EEG90" s="203"/>
      <c r="EEH90" s="203"/>
      <c r="EEI90" s="203"/>
      <c r="EEJ90" s="203"/>
      <c r="EEK90" s="203"/>
      <c r="EEL90" s="203"/>
      <c r="EEM90" s="203"/>
      <c r="EEN90" s="203"/>
      <c r="EEO90" s="203"/>
      <c r="EEP90" s="203"/>
      <c r="EEQ90" s="203"/>
      <c r="EER90" s="203"/>
      <c r="EES90" s="203"/>
      <c r="EET90" s="203"/>
      <c r="EEU90" s="203"/>
      <c r="EEV90" s="203"/>
      <c r="EEW90" s="203"/>
      <c r="EEX90" s="203"/>
      <c r="EEY90" s="203"/>
      <c r="EEZ90" s="203"/>
      <c r="EFA90" s="203"/>
      <c r="EFB90" s="203"/>
      <c r="EFC90" s="203"/>
      <c r="EFD90" s="203"/>
      <c r="EFE90" s="203"/>
      <c r="EFF90" s="203"/>
      <c r="EFG90" s="203"/>
      <c r="EFH90" s="203"/>
      <c r="EFI90" s="203"/>
      <c r="EFJ90" s="203"/>
      <c r="EFK90" s="203"/>
      <c r="EFL90" s="203"/>
      <c r="EFM90" s="203"/>
      <c r="EFN90" s="203"/>
      <c r="EFO90" s="203"/>
      <c r="EFP90" s="203"/>
      <c r="EFQ90" s="203"/>
      <c r="EFR90" s="203"/>
      <c r="EFS90" s="203"/>
      <c r="EFT90" s="203"/>
      <c r="EFU90" s="203"/>
      <c r="EFV90" s="203"/>
      <c r="EFW90" s="203"/>
      <c r="EFX90" s="203"/>
      <c r="EFY90" s="203"/>
      <c r="EFZ90" s="203"/>
      <c r="EGA90" s="203"/>
      <c r="EGB90" s="203"/>
      <c r="EGC90" s="203"/>
      <c r="EGD90" s="203"/>
      <c r="EGE90" s="203"/>
      <c r="EGF90" s="203"/>
      <c r="EGG90" s="203"/>
      <c r="EGH90" s="203"/>
      <c r="EGI90" s="203"/>
      <c r="EGJ90" s="203"/>
      <c r="EGK90" s="203"/>
      <c r="EGL90" s="203"/>
      <c r="EGM90" s="203"/>
      <c r="EGN90" s="203"/>
      <c r="EGO90" s="203"/>
      <c r="EGP90" s="203"/>
      <c r="EGQ90" s="203"/>
      <c r="EGR90" s="203"/>
      <c r="EGS90" s="203"/>
      <c r="EGT90" s="203"/>
      <c r="EGU90" s="203"/>
      <c r="EGV90" s="203"/>
      <c r="EGW90" s="203"/>
      <c r="EGX90" s="203"/>
      <c r="EGY90" s="203"/>
      <c r="EGZ90" s="203"/>
      <c r="EHA90" s="203"/>
      <c r="EHB90" s="203"/>
      <c r="EHC90" s="203"/>
      <c r="EHD90" s="203"/>
      <c r="EHE90" s="203"/>
      <c r="EHF90" s="203"/>
      <c r="EHG90" s="203"/>
      <c r="EHH90" s="203"/>
      <c r="EHI90" s="203"/>
      <c r="EHJ90" s="203"/>
      <c r="EHK90" s="203"/>
      <c r="EHL90" s="203"/>
      <c r="EHM90" s="203"/>
      <c r="EHN90" s="203"/>
      <c r="EHO90" s="203"/>
      <c r="EHP90" s="203"/>
      <c r="EHQ90" s="203"/>
      <c r="EHR90" s="203"/>
      <c r="EHS90" s="203"/>
      <c r="EHT90" s="203"/>
      <c r="EHU90" s="203"/>
      <c r="EHV90" s="203"/>
      <c r="EHW90" s="203"/>
      <c r="EHX90" s="203"/>
      <c r="EHY90" s="203"/>
      <c r="EHZ90" s="203"/>
      <c r="EIA90" s="203"/>
      <c r="EIB90" s="203"/>
      <c r="EIC90" s="203"/>
      <c r="EID90" s="203"/>
      <c r="EIE90" s="203"/>
      <c r="EIF90" s="203"/>
      <c r="EIG90" s="203"/>
      <c r="EIH90" s="203"/>
      <c r="EII90" s="203"/>
      <c r="EIJ90" s="203"/>
      <c r="EIK90" s="203"/>
      <c r="EIL90" s="203"/>
      <c r="EIM90" s="203"/>
      <c r="EIN90" s="203"/>
      <c r="EIO90" s="203"/>
      <c r="EIP90" s="203"/>
      <c r="EIQ90" s="203"/>
      <c r="EIR90" s="203"/>
      <c r="EIS90" s="203"/>
      <c r="EIT90" s="203"/>
      <c r="EIU90" s="203"/>
      <c r="EIV90" s="203"/>
      <c r="EIW90" s="203"/>
      <c r="EIX90" s="203"/>
      <c r="EIY90" s="203"/>
      <c r="EIZ90" s="203"/>
      <c r="EJA90" s="203"/>
      <c r="EJB90" s="203"/>
      <c r="EJC90" s="203"/>
      <c r="EJD90" s="203"/>
      <c r="EJE90" s="203"/>
      <c r="EJF90" s="203"/>
      <c r="EJG90" s="203"/>
      <c r="EJH90" s="203"/>
      <c r="EJI90" s="203"/>
      <c r="EJJ90" s="203"/>
      <c r="EJK90" s="203"/>
      <c r="EJL90" s="203"/>
      <c r="EJM90" s="203"/>
      <c r="EJN90" s="203"/>
      <c r="EJO90" s="203"/>
      <c r="EJP90" s="203"/>
      <c r="EJQ90" s="203"/>
      <c r="EJR90" s="203"/>
      <c r="EJS90" s="203"/>
      <c r="EJT90" s="203"/>
      <c r="EJU90" s="203"/>
      <c r="EJV90" s="203"/>
      <c r="EJW90" s="203"/>
      <c r="EJX90" s="203"/>
      <c r="EJY90" s="203"/>
      <c r="EJZ90" s="203"/>
      <c r="EKA90" s="203"/>
      <c r="EKB90" s="203"/>
      <c r="EKC90" s="203"/>
      <c r="EKD90" s="203"/>
      <c r="EKE90" s="203"/>
      <c r="EKF90" s="203"/>
      <c r="EKG90" s="203"/>
      <c r="EKH90" s="203"/>
      <c r="EKI90" s="203"/>
      <c r="EKJ90" s="203"/>
      <c r="EKK90" s="203"/>
      <c r="EKL90" s="203"/>
      <c r="EKM90" s="203"/>
      <c r="EKN90" s="203"/>
      <c r="EKO90" s="203"/>
      <c r="EKP90" s="203"/>
      <c r="EKQ90" s="203"/>
      <c r="EKR90" s="203"/>
      <c r="EKS90" s="203"/>
      <c r="EKT90" s="203"/>
      <c r="EKU90" s="203"/>
      <c r="EKV90" s="203"/>
      <c r="EKW90" s="203"/>
      <c r="EKX90" s="203"/>
      <c r="EKY90" s="203"/>
      <c r="EKZ90" s="203"/>
      <c r="ELA90" s="203"/>
      <c r="ELB90" s="203"/>
      <c r="ELC90" s="203"/>
      <c r="ELD90" s="203"/>
      <c r="ELE90" s="203"/>
      <c r="ELF90" s="203"/>
      <c r="ELG90" s="203"/>
      <c r="ELH90" s="203"/>
      <c r="ELI90" s="203"/>
      <c r="ELJ90" s="203"/>
      <c r="ELK90" s="203"/>
      <c r="ELL90" s="203"/>
      <c r="ELM90" s="203"/>
      <c r="ELN90" s="203"/>
      <c r="ELO90" s="203"/>
      <c r="ELP90" s="203"/>
      <c r="ELQ90" s="203"/>
      <c r="ELR90" s="203"/>
      <c r="ELS90" s="203"/>
      <c r="ELT90" s="203"/>
      <c r="ELU90" s="203"/>
      <c r="ELV90" s="203"/>
      <c r="ELW90" s="203"/>
      <c r="ELX90" s="203"/>
      <c r="ELY90" s="203"/>
      <c r="ELZ90" s="203"/>
      <c r="EMA90" s="203"/>
      <c r="EMB90" s="203"/>
      <c r="EMC90" s="203"/>
      <c r="EMD90" s="203"/>
      <c r="EME90" s="203"/>
      <c r="EMF90" s="203"/>
      <c r="EMG90" s="203"/>
      <c r="EMH90" s="203"/>
      <c r="EMI90" s="203"/>
      <c r="EMJ90" s="203"/>
      <c r="EMK90" s="203"/>
      <c r="EML90" s="203"/>
      <c r="EMM90" s="203"/>
      <c r="EMN90" s="203"/>
      <c r="EMO90" s="203"/>
      <c r="EMP90" s="203"/>
      <c r="EMQ90" s="203"/>
      <c r="EMR90" s="203"/>
      <c r="EMS90" s="203"/>
      <c r="EMT90" s="203"/>
      <c r="EMU90" s="203"/>
      <c r="EMV90" s="203"/>
      <c r="EMW90" s="203"/>
      <c r="EMX90" s="203"/>
      <c r="EMY90" s="203"/>
      <c r="EMZ90" s="203"/>
      <c r="ENA90" s="203"/>
      <c r="ENB90" s="203"/>
      <c r="ENC90" s="203"/>
      <c r="END90" s="203"/>
      <c r="ENE90" s="203"/>
      <c r="ENF90" s="203"/>
      <c r="ENG90" s="203"/>
      <c r="ENH90" s="203"/>
      <c r="ENI90" s="203"/>
      <c r="ENJ90" s="203"/>
      <c r="ENK90" s="203"/>
      <c r="ENL90" s="203"/>
      <c r="ENM90" s="203"/>
      <c r="ENN90" s="203"/>
      <c r="ENO90" s="203"/>
      <c r="ENP90" s="203"/>
      <c r="ENQ90" s="203"/>
      <c r="ENR90" s="203"/>
      <c r="ENS90" s="203"/>
      <c r="ENT90" s="203"/>
      <c r="ENU90" s="203"/>
      <c r="ENV90" s="203"/>
      <c r="ENW90" s="203"/>
      <c r="ENX90" s="203"/>
      <c r="ENY90" s="203"/>
      <c r="ENZ90" s="203"/>
      <c r="EOA90" s="203"/>
      <c r="EOB90" s="203"/>
      <c r="EOC90" s="203"/>
      <c r="EOD90" s="203"/>
      <c r="EOE90" s="203"/>
      <c r="EOF90" s="203"/>
      <c r="EOG90" s="203"/>
      <c r="EOH90" s="203"/>
      <c r="EOI90" s="203"/>
      <c r="EOJ90" s="203"/>
      <c r="EOK90" s="203"/>
      <c r="EOL90" s="203"/>
      <c r="EOM90" s="203"/>
      <c r="EON90" s="203"/>
      <c r="EOO90" s="203"/>
      <c r="EOP90" s="203"/>
      <c r="EOQ90" s="203"/>
      <c r="EOR90" s="203"/>
      <c r="EOS90" s="203"/>
      <c r="EOT90" s="203"/>
      <c r="EOU90" s="203"/>
      <c r="EOV90" s="203"/>
      <c r="EOW90" s="203"/>
      <c r="EOX90" s="203"/>
      <c r="EOY90" s="203"/>
      <c r="EOZ90" s="203"/>
      <c r="EPA90" s="203"/>
      <c r="EPB90" s="203"/>
      <c r="EPC90" s="203"/>
      <c r="EPD90" s="203"/>
      <c r="EPE90" s="203"/>
      <c r="EPF90" s="203"/>
      <c r="EPG90" s="203"/>
      <c r="EPH90" s="203"/>
      <c r="EPI90" s="203"/>
      <c r="EPJ90" s="203"/>
      <c r="EPK90" s="203"/>
      <c r="EPL90" s="203"/>
      <c r="EPM90" s="203"/>
      <c r="EPN90" s="203"/>
      <c r="EPO90" s="203"/>
      <c r="EPP90" s="203"/>
      <c r="EPQ90" s="203"/>
      <c r="EPR90" s="203"/>
      <c r="EPS90" s="203"/>
      <c r="EPT90" s="203"/>
      <c r="EPU90" s="203"/>
      <c r="EPV90" s="203"/>
      <c r="EPW90" s="203"/>
      <c r="EPX90" s="203"/>
      <c r="EPY90" s="203"/>
      <c r="EPZ90" s="203"/>
      <c r="EQA90" s="203"/>
      <c r="EQB90" s="203"/>
      <c r="EQC90" s="203"/>
      <c r="EQD90" s="203"/>
      <c r="EQE90" s="203"/>
      <c r="EQF90" s="203"/>
      <c r="EQG90" s="203"/>
      <c r="EQH90" s="203"/>
      <c r="EQI90" s="203"/>
      <c r="EQJ90" s="203"/>
      <c r="EQK90" s="203"/>
      <c r="EQL90" s="203"/>
      <c r="EQM90" s="203"/>
      <c r="EQN90" s="203"/>
      <c r="EQO90" s="203"/>
      <c r="EQP90" s="203"/>
      <c r="EQQ90" s="203"/>
      <c r="EQR90" s="203"/>
      <c r="EQS90" s="203"/>
      <c r="EQT90" s="203"/>
      <c r="EQU90" s="203"/>
      <c r="EQV90" s="203"/>
      <c r="EQW90" s="203"/>
      <c r="EQX90" s="203"/>
      <c r="EQY90" s="203"/>
      <c r="EQZ90" s="203"/>
      <c r="ERA90" s="203"/>
      <c r="ERB90" s="203"/>
      <c r="ERC90" s="203"/>
      <c r="ERD90" s="203"/>
      <c r="ERE90" s="203"/>
      <c r="ERF90" s="203"/>
      <c r="ERG90" s="203"/>
      <c r="ERH90" s="203"/>
      <c r="ERI90" s="203"/>
      <c r="ERJ90" s="203"/>
      <c r="ERK90" s="203"/>
      <c r="ERL90" s="203"/>
      <c r="ERM90" s="203"/>
      <c r="ERN90" s="203"/>
      <c r="ERO90" s="203"/>
      <c r="ERP90" s="203"/>
      <c r="ERQ90" s="203"/>
      <c r="ERR90" s="203"/>
      <c r="ERS90" s="203"/>
      <c r="ERT90" s="203"/>
      <c r="ERU90" s="203"/>
      <c r="ERV90" s="203"/>
      <c r="ERW90" s="203"/>
      <c r="ERX90" s="203"/>
      <c r="ERY90" s="203"/>
      <c r="ERZ90" s="203"/>
      <c r="ESA90" s="203"/>
      <c r="ESB90" s="203"/>
      <c r="ESC90" s="203"/>
      <c r="ESD90" s="203"/>
      <c r="ESE90" s="203"/>
      <c r="ESF90" s="203"/>
      <c r="ESG90" s="203"/>
      <c r="ESH90" s="203"/>
      <c r="ESI90" s="203"/>
      <c r="ESJ90" s="203"/>
      <c r="ESK90" s="203"/>
      <c r="ESL90" s="203"/>
      <c r="ESM90" s="203"/>
      <c r="ESN90" s="203"/>
      <c r="ESO90" s="203"/>
      <c r="ESP90" s="203"/>
      <c r="ESQ90" s="203"/>
      <c r="ESR90" s="203"/>
      <c r="ESS90" s="203"/>
      <c r="EST90" s="203"/>
      <c r="ESU90" s="203"/>
      <c r="ESV90" s="203"/>
      <c r="ESW90" s="203"/>
      <c r="ESX90" s="203"/>
      <c r="ESY90" s="203"/>
      <c r="ESZ90" s="203"/>
      <c r="ETA90" s="203"/>
      <c r="ETB90" s="203"/>
      <c r="ETC90" s="203"/>
      <c r="ETD90" s="203"/>
      <c r="ETE90" s="203"/>
      <c r="ETF90" s="203"/>
      <c r="ETG90" s="203"/>
      <c r="ETH90" s="203"/>
      <c r="ETI90" s="203"/>
      <c r="ETJ90" s="203"/>
      <c r="ETK90" s="203"/>
      <c r="ETL90" s="203"/>
      <c r="ETM90" s="203"/>
      <c r="ETN90" s="203"/>
      <c r="ETO90" s="203"/>
      <c r="ETP90" s="203"/>
      <c r="ETQ90" s="203"/>
      <c r="ETR90" s="203"/>
      <c r="ETS90" s="203"/>
      <c r="ETT90" s="203"/>
      <c r="ETU90" s="203"/>
      <c r="ETV90" s="203"/>
      <c r="ETW90" s="203"/>
      <c r="ETX90" s="203"/>
      <c r="ETY90" s="203"/>
      <c r="ETZ90" s="203"/>
      <c r="EUA90" s="203"/>
      <c r="EUB90" s="203"/>
      <c r="EUC90" s="203"/>
      <c r="EUD90" s="203"/>
      <c r="EUE90" s="203"/>
      <c r="EUF90" s="203"/>
      <c r="EUG90" s="203"/>
      <c r="EUH90" s="203"/>
      <c r="EUI90" s="203"/>
      <c r="EUJ90" s="203"/>
      <c r="EUK90" s="203"/>
      <c r="EUL90" s="203"/>
      <c r="EUM90" s="203"/>
      <c r="EUN90" s="203"/>
      <c r="EUO90" s="203"/>
      <c r="EUP90" s="203"/>
      <c r="EUQ90" s="203"/>
      <c r="EUR90" s="203"/>
      <c r="EUS90" s="203"/>
      <c r="EUT90" s="203"/>
      <c r="EUU90" s="203"/>
      <c r="EUV90" s="203"/>
      <c r="EUW90" s="203"/>
      <c r="EUX90" s="203"/>
      <c r="EUY90" s="203"/>
      <c r="EUZ90" s="203"/>
      <c r="EVA90" s="203"/>
      <c r="EVB90" s="203"/>
      <c r="EVC90" s="203"/>
      <c r="EVD90" s="203"/>
      <c r="EVE90" s="203"/>
      <c r="EVF90" s="203"/>
      <c r="EVG90" s="203"/>
      <c r="EVH90" s="203"/>
      <c r="EVI90" s="203"/>
      <c r="EVJ90" s="203"/>
      <c r="EVK90" s="203"/>
      <c r="EVL90" s="203"/>
      <c r="EVM90" s="203"/>
      <c r="EVN90" s="203"/>
      <c r="EVO90" s="203"/>
      <c r="EVP90" s="203"/>
      <c r="EVQ90" s="203"/>
      <c r="EVR90" s="203"/>
      <c r="EVS90" s="203"/>
      <c r="EVT90" s="203"/>
      <c r="EVU90" s="203"/>
      <c r="EVV90" s="203"/>
      <c r="EVW90" s="203"/>
      <c r="EVX90" s="203"/>
      <c r="EVY90" s="203"/>
      <c r="EVZ90" s="203"/>
      <c r="EWA90" s="203"/>
      <c r="EWB90" s="203"/>
      <c r="EWC90" s="203"/>
      <c r="EWD90" s="203"/>
      <c r="EWE90" s="203"/>
      <c r="EWF90" s="203"/>
      <c r="EWG90" s="203"/>
      <c r="EWH90" s="203"/>
      <c r="EWI90" s="203"/>
      <c r="EWJ90" s="203"/>
      <c r="EWK90" s="203"/>
      <c r="EWL90" s="203"/>
      <c r="EWM90" s="203"/>
      <c r="EWN90" s="203"/>
      <c r="EWO90" s="203"/>
      <c r="EWP90" s="203"/>
      <c r="EWQ90" s="203"/>
      <c r="EWR90" s="203"/>
      <c r="EWS90" s="203"/>
      <c r="EWT90" s="203"/>
      <c r="EWU90" s="203"/>
      <c r="EWV90" s="203"/>
      <c r="EWW90" s="203"/>
      <c r="EWX90" s="203"/>
      <c r="EWY90" s="203"/>
      <c r="EWZ90" s="203"/>
      <c r="EXA90" s="203"/>
      <c r="EXB90" s="203"/>
      <c r="EXC90" s="203"/>
      <c r="EXD90" s="203"/>
      <c r="EXE90" s="203"/>
      <c r="EXF90" s="203"/>
      <c r="EXG90" s="203"/>
      <c r="EXH90" s="203"/>
      <c r="EXI90" s="203"/>
      <c r="EXJ90" s="203"/>
      <c r="EXK90" s="203"/>
      <c r="EXL90" s="203"/>
      <c r="EXM90" s="203"/>
      <c r="EXN90" s="203"/>
      <c r="EXO90" s="203"/>
      <c r="EXP90" s="203"/>
      <c r="EXQ90" s="203"/>
      <c r="EXR90" s="203"/>
      <c r="EXS90" s="203"/>
      <c r="EXT90" s="203"/>
      <c r="EXU90" s="203"/>
      <c r="EXV90" s="203"/>
      <c r="EXW90" s="203"/>
      <c r="EXX90" s="203"/>
      <c r="EXY90" s="203"/>
      <c r="EXZ90" s="203"/>
      <c r="EYA90" s="203"/>
      <c r="EYB90" s="203"/>
      <c r="EYC90" s="203"/>
      <c r="EYD90" s="203"/>
      <c r="EYE90" s="203"/>
      <c r="EYF90" s="203"/>
      <c r="EYG90" s="203"/>
      <c r="EYH90" s="203"/>
      <c r="EYI90" s="203"/>
      <c r="EYJ90" s="203"/>
      <c r="EYK90" s="203"/>
      <c r="EYL90" s="203"/>
      <c r="EYM90" s="203"/>
      <c r="EYN90" s="203"/>
      <c r="EYO90" s="203"/>
      <c r="EYP90" s="203"/>
      <c r="EYQ90" s="203"/>
      <c r="EYR90" s="203"/>
      <c r="EYS90" s="203"/>
      <c r="EYT90" s="203"/>
      <c r="EYU90" s="203"/>
      <c r="EYV90" s="203"/>
      <c r="EYW90" s="203"/>
      <c r="EYX90" s="203"/>
      <c r="EYY90" s="203"/>
      <c r="EYZ90" s="203"/>
      <c r="EZA90" s="203"/>
      <c r="EZB90" s="203"/>
      <c r="EZC90" s="203"/>
      <c r="EZD90" s="203"/>
      <c r="EZE90" s="203"/>
      <c r="EZF90" s="203"/>
      <c r="EZG90" s="203"/>
      <c r="EZH90" s="203"/>
      <c r="EZI90" s="203"/>
      <c r="EZJ90" s="203"/>
      <c r="EZK90" s="203"/>
      <c r="EZL90" s="203"/>
      <c r="EZM90" s="203"/>
      <c r="EZN90" s="203"/>
      <c r="EZO90" s="203"/>
      <c r="EZP90" s="203"/>
      <c r="EZQ90" s="203"/>
      <c r="EZR90" s="203"/>
      <c r="EZS90" s="203"/>
      <c r="EZT90" s="203"/>
      <c r="EZU90" s="203"/>
      <c r="EZV90" s="203"/>
      <c r="EZW90" s="203"/>
      <c r="EZX90" s="203"/>
      <c r="EZY90" s="203"/>
      <c r="EZZ90" s="203"/>
      <c r="FAA90" s="203"/>
      <c r="FAB90" s="203"/>
      <c r="FAC90" s="203"/>
      <c r="FAD90" s="203"/>
      <c r="FAE90" s="203"/>
      <c r="FAF90" s="203"/>
      <c r="FAG90" s="203"/>
      <c r="FAH90" s="203"/>
      <c r="FAI90" s="203"/>
      <c r="FAJ90" s="203"/>
      <c r="FAK90" s="203"/>
      <c r="FAL90" s="203"/>
      <c r="FAM90" s="203"/>
      <c r="FAN90" s="203"/>
      <c r="FAO90" s="203"/>
      <c r="FAP90" s="203"/>
      <c r="FAQ90" s="203"/>
      <c r="FAR90" s="203"/>
      <c r="FAS90" s="203"/>
      <c r="FAT90" s="203"/>
      <c r="FAU90" s="203"/>
      <c r="FAV90" s="203"/>
      <c r="FAW90" s="203"/>
      <c r="FAX90" s="203"/>
      <c r="FAY90" s="203"/>
      <c r="FAZ90" s="203"/>
      <c r="FBA90" s="203"/>
      <c r="FBB90" s="203"/>
      <c r="FBC90" s="203"/>
      <c r="FBD90" s="203"/>
      <c r="FBE90" s="203"/>
      <c r="FBF90" s="203"/>
      <c r="FBG90" s="203"/>
      <c r="FBH90" s="203"/>
      <c r="FBI90" s="203"/>
      <c r="FBJ90" s="203"/>
      <c r="FBK90" s="203"/>
      <c r="FBL90" s="203"/>
      <c r="FBM90" s="203"/>
      <c r="FBN90" s="203"/>
      <c r="FBO90" s="203"/>
      <c r="FBP90" s="203"/>
      <c r="FBQ90" s="203"/>
      <c r="FBR90" s="203"/>
      <c r="FBS90" s="203"/>
      <c r="FBT90" s="203"/>
      <c r="FBU90" s="203"/>
      <c r="FBV90" s="203"/>
      <c r="FBW90" s="203"/>
      <c r="FBX90" s="203"/>
      <c r="FBY90" s="203"/>
      <c r="FBZ90" s="203"/>
      <c r="FCA90" s="203"/>
      <c r="FCB90" s="203"/>
      <c r="FCC90" s="203"/>
      <c r="FCD90" s="203"/>
      <c r="FCE90" s="203"/>
      <c r="FCF90" s="203"/>
      <c r="FCG90" s="203"/>
      <c r="FCH90" s="203"/>
      <c r="FCI90" s="203"/>
      <c r="FCJ90" s="203"/>
      <c r="FCK90" s="203"/>
      <c r="FCL90" s="203"/>
      <c r="FCM90" s="203"/>
      <c r="FCN90" s="203"/>
      <c r="FCO90" s="203"/>
      <c r="FCP90" s="203"/>
      <c r="FCQ90" s="203"/>
      <c r="FCR90" s="203"/>
      <c r="FCS90" s="203"/>
      <c r="FCT90" s="203"/>
      <c r="FCU90" s="203"/>
      <c r="FCV90" s="203"/>
      <c r="FCW90" s="203"/>
      <c r="FCX90" s="203"/>
      <c r="FCY90" s="203"/>
      <c r="FCZ90" s="203"/>
      <c r="FDA90" s="203"/>
      <c r="FDB90" s="203"/>
      <c r="FDC90" s="203"/>
      <c r="FDD90" s="203"/>
      <c r="FDE90" s="203"/>
      <c r="FDF90" s="203"/>
      <c r="FDG90" s="203"/>
      <c r="FDH90" s="203"/>
      <c r="FDI90" s="203"/>
      <c r="FDJ90" s="203"/>
      <c r="FDK90" s="203"/>
      <c r="FDL90" s="203"/>
      <c r="FDM90" s="203"/>
      <c r="FDN90" s="203"/>
      <c r="FDO90" s="203"/>
      <c r="FDP90" s="203"/>
      <c r="FDQ90" s="203"/>
      <c r="FDR90" s="203"/>
      <c r="FDS90" s="203"/>
      <c r="FDT90" s="203"/>
      <c r="FDU90" s="203"/>
      <c r="FDV90" s="203"/>
      <c r="FDW90" s="203"/>
      <c r="FDX90" s="203"/>
      <c r="FDY90" s="203"/>
      <c r="FDZ90" s="203"/>
      <c r="FEA90" s="203"/>
      <c r="FEB90" s="203"/>
      <c r="FEC90" s="203"/>
      <c r="FED90" s="203"/>
      <c r="FEE90" s="203"/>
      <c r="FEF90" s="203"/>
      <c r="FEG90" s="203"/>
      <c r="FEH90" s="203"/>
      <c r="FEI90" s="203"/>
      <c r="FEJ90" s="203"/>
      <c r="FEK90" s="203"/>
      <c r="FEL90" s="203"/>
      <c r="FEM90" s="203"/>
      <c r="FEN90" s="203"/>
      <c r="FEO90" s="203"/>
      <c r="FEP90" s="203"/>
      <c r="FEQ90" s="203"/>
      <c r="FER90" s="203"/>
      <c r="FES90" s="203"/>
      <c r="FET90" s="203"/>
      <c r="FEU90" s="203"/>
      <c r="FEV90" s="203"/>
      <c r="FEW90" s="203"/>
      <c r="FEX90" s="203"/>
      <c r="FEY90" s="203"/>
      <c r="FEZ90" s="203"/>
      <c r="FFA90" s="203"/>
      <c r="FFB90" s="203"/>
      <c r="FFC90" s="203"/>
      <c r="FFD90" s="203"/>
      <c r="FFE90" s="203"/>
      <c r="FFF90" s="203"/>
      <c r="FFG90" s="203"/>
      <c r="FFH90" s="203"/>
      <c r="FFI90" s="203"/>
      <c r="FFJ90" s="203"/>
      <c r="FFK90" s="203"/>
      <c r="FFL90" s="203"/>
      <c r="FFM90" s="203"/>
      <c r="FFN90" s="203"/>
      <c r="FFO90" s="203"/>
      <c r="FFP90" s="203"/>
      <c r="FFQ90" s="203"/>
      <c r="FFR90" s="203"/>
      <c r="FFS90" s="203"/>
      <c r="FFT90" s="203"/>
      <c r="FFU90" s="203"/>
      <c r="FFV90" s="203"/>
      <c r="FFW90" s="203"/>
      <c r="FFX90" s="203"/>
      <c r="FFY90" s="203"/>
      <c r="FFZ90" s="203"/>
      <c r="FGA90" s="203"/>
      <c r="FGB90" s="203"/>
      <c r="FGC90" s="203"/>
      <c r="FGD90" s="203"/>
      <c r="FGE90" s="203"/>
      <c r="FGF90" s="203"/>
      <c r="FGG90" s="203"/>
      <c r="FGH90" s="203"/>
      <c r="FGI90" s="203"/>
      <c r="FGJ90" s="203"/>
      <c r="FGK90" s="203"/>
      <c r="FGL90" s="203"/>
      <c r="FGM90" s="203"/>
      <c r="FGN90" s="203"/>
      <c r="FGO90" s="203"/>
      <c r="FGP90" s="203"/>
      <c r="FGQ90" s="203"/>
      <c r="FGR90" s="203"/>
      <c r="FGS90" s="203"/>
      <c r="FGT90" s="203"/>
      <c r="FGU90" s="203"/>
      <c r="FGV90" s="203"/>
      <c r="FGW90" s="203"/>
      <c r="FGX90" s="203"/>
      <c r="FGY90" s="203"/>
      <c r="FGZ90" s="203"/>
      <c r="FHA90" s="203"/>
      <c r="FHB90" s="203"/>
      <c r="FHC90" s="203"/>
      <c r="FHD90" s="203"/>
      <c r="FHE90" s="203"/>
      <c r="FHF90" s="203"/>
      <c r="FHG90" s="203"/>
      <c r="FHH90" s="203"/>
      <c r="FHI90" s="203"/>
      <c r="FHJ90" s="203"/>
      <c r="FHK90" s="203"/>
      <c r="FHL90" s="203"/>
      <c r="FHM90" s="203"/>
      <c r="FHN90" s="203"/>
      <c r="FHO90" s="203"/>
      <c r="FHP90" s="203"/>
      <c r="FHQ90" s="203"/>
      <c r="FHR90" s="203"/>
      <c r="FHS90" s="203"/>
      <c r="FHT90" s="203"/>
      <c r="FHU90" s="203"/>
      <c r="FHV90" s="203"/>
      <c r="FHW90" s="203"/>
      <c r="FHX90" s="203"/>
      <c r="FHY90" s="203"/>
      <c r="FHZ90" s="203"/>
      <c r="FIA90" s="203"/>
      <c r="FIB90" s="203"/>
      <c r="FIC90" s="203"/>
      <c r="FID90" s="203"/>
      <c r="FIE90" s="203"/>
      <c r="FIF90" s="203"/>
      <c r="FIG90" s="203"/>
      <c r="FIH90" s="203"/>
      <c r="FII90" s="203"/>
      <c r="FIJ90" s="203"/>
      <c r="FIK90" s="203"/>
      <c r="FIL90" s="203"/>
      <c r="FIM90" s="203"/>
      <c r="FIN90" s="203"/>
      <c r="FIO90" s="203"/>
      <c r="FIP90" s="203"/>
      <c r="FIQ90" s="203"/>
      <c r="FIR90" s="203"/>
      <c r="FIS90" s="203"/>
      <c r="FIT90" s="203"/>
      <c r="FIU90" s="203"/>
      <c r="FIV90" s="203"/>
      <c r="FIW90" s="203"/>
      <c r="FIX90" s="203"/>
      <c r="FIY90" s="203"/>
      <c r="FIZ90" s="203"/>
      <c r="FJA90" s="203"/>
      <c r="FJB90" s="203"/>
      <c r="FJC90" s="203"/>
      <c r="FJD90" s="203"/>
      <c r="FJE90" s="203"/>
      <c r="FJF90" s="203"/>
      <c r="FJG90" s="203"/>
      <c r="FJH90" s="203"/>
      <c r="FJI90" s="203"/>
      <c r="FJJ90" s="203"/>
      <c r="FJK90" s="203"/>
      <c r="FJL90" s="203"/>
      <c r="FJM90" s="203"/>
      <c r="FJN90" s="203"/>
      <c r="FJO90" s="203"/>
      <c r="FJP90" s="203"/>
      <c r="FJQ90" s="203"/>
      <c r="FJR90" s="203"/>
      <c r="FJS90" s="203"/>
      <c r="FJT90" s="203"/>
      <c r="FJU90" s="203"/>
      <c r="FJV90" s="203"/>
      <c r="FJW90" s="203"/>
      <c r="FJX90" s="203"/>
      <c r="FJY90" s="203"/>
      <c r="FJZ90" s="203"/>
      <c r="FKA90" s="203"/>
      <c r="FKB90" s="203"/>
      <c r="FKC90" s="203"/>
      <c r="FKD90" s="203"/>
      <c r="FKE90" s="203"/>
      <c r="FKF90" s="203"/>
      <c r="FKG90" s="203"/>
      <c r="FKH90" s="203"/>
      <c r="FKI90" s="203"/>
      <c r="FKJ90" s="203"/>
      <c r="FKK90" s="203"/>
      <c r="FKL90" s="203"/>
      <c r="FKM90" s="203"/>
      <c r="FKN90" s="203"/>
      <c r="FKO90" s="203"/>
      <c r="FKP90" s="203"/>
      <c r="FKQ90" s="203"/>
      <c r="FKR90" s="203"/>
      <c r="FKS90" s="203"/>
      <c r="FKT90" s="203"/>
      <c r="FKU90" s="203"/>
      <c r="FKV90" s="203"/>
      <c r="FKW90" s="203"/>
      <c r="FKX90" s="203"/>
      <c r="FKY90" s="203"/>
      <c r="FKZ90" s="203"/>
      <c r="FLA90" s="203"/>
      <c r="FLB90" s="203"/>
      <c r="FLC90" s="203"/>
      <c r="FLD90" s="203"/>
      <c r="FLE90" s="203"/>
      <c r="FLF90" s="203"/>
      <c r="FLG90" s="203"/>
      <c r="FLH90" s="203"/>
      <c r="FLI90" s="203"/>
      <c r="FLJ90" s="203"/>
      <c r="FLK90" s="203"/>
      <c r="FLL90" s="203"/>
      <c r="FLM90" s="203"/>
      <c r="FLN90" s="203"/>
      <c r="FLO90" s="203"/>
      <c r="FLP90" s="203"/>
      <c r="FLQ90" s="203"/>
      <c r="FLR90" s="203"/>
      <c r="FLS90" s="203"/>
      <c r="FLT90" s="203"/>
      <c r="FLU90" s="203"/>
      <c r="FLV90" s="203"/>
      <c r="FLW90" s="203"/>
      <c r="FLX90" s="203"/>
      <c r="FLY90" s="203"/>
      <c r="FLZ90" s="203"/>
      <c r="FMA90" s="203"/>
      <c r="FMB90" s="203"/>
      <c r="FMC90" s="203"/>
      <c r="FMD90" s="203"/>
      <c r="FME90" s="203"/>
      <c r="FMF90" s="203"/>
      <c r="FMG90" s="203"/>
      <c r="FMH90" s="203"/>
      <c r="FMI90" s="203"/>
      <c r="FMJ90" s="203"/>
      <c r="FMK90" s="203"/>
      <c r="FML90" s="203"/>
      <c r="FMM90" s="203"/>
      <c r="FMN90" s="203"/>
      <c r="FMO90" s="203"/>
      <c r="FMP90" s="203"/>
      <c r="FMQ90" s="203"/>
      <c r="FMR90" s="203"/>
      <c r="FMS90" s="203"/>
      <c r="FMT90" s="203"/>
      <c r="FMU90" s="203"/>
      <c r="FMV90" s="203"/>
      <c r="FMW90" s="203"/>
      <c r="FMX90" s="203"/>
      <c r="FMY90" s="203"/>
      <c r="FMZ90" s="203"/>
      <c r="FNA90" s="203"/>
      <c r="FNB90" s="203"/>
      <c r="FNC90" s="203"/>
      <c r="FND90" s="203"/>
      <c r="FNE90" s="203"/>
      <c r="FNF90" s="203"/>
      <c r="FNG90" s="203"/>
      <c r="FNH90" s="203"/>
      <c r="FNI90" s="203"/>
      <c r="FNJ90" s="203"/>
      <c r="FNK90" s="203"/>
      <c r="FNL90" s="203"/>
      <c r="FNM90" s="203"/>
      <c r="FNN90" s="203"/>
      <c r="FNO90" s="203"/>
      <c r="FNP90" s="203"/>
      <c r="FNQ90" s="203"/>
      <c r="FNR90" s="203"/>
      <c r="FNS90" s="203"/>
      <c r="FNT90" s="203"/>
      <c r="FNU90" s="203"/>
      <c r="FNV90" s="203"/>
      <c r="FNW90" s="203"/>
      <c r="FNX90" s="203"/>
      <c r="FNY90" s="203"/>
      <c r="FNZ90" s="203"/>
      <c r="FOA90" s="203"/>
      <c r="FOB90" s="203"/>
      <c r="FOC90" s="203"/>
      <c r="FOD90" s="203"/>
      <c r="FOE90" s="203"/>
      <c r="FOF90" s="203"/>
      <c r="FOG90" s="203"/>
      <c r="FOH90" s="203"/>
      <c r="FOI90" s="203"/>
      <c r="FOJ90" s="203"/>
      <c r="FOK90" s="203"/>
      <c r="FOL90" s="203"/>
      <c r="FOM90" s="203"/>
      <c r="FON90" s="203"/>
      <c r="FOO90" s="203"/>
      <c r="FOP90" s="203"/>
      <c r="FOQ90" s="203"/>
      <c r="FOR90" s="203"/>
      <c r="FOS90" s="203"/>
      <c r="FOT90" s="203"/>
      <c r="FOU90" s="203"/>
      <c r="FOV90" s="203"/>
      <c r="FOW90" s="203"/>
      <c r="FOX90" s="203"/>
      <c r="FOY90" s="203"/>
      <c r="FOZ90" s="203"/>
      <c r="FPA90" s="203"/>
      <c r="FPB90" s="203"/>
      <c r="FPC90" s="203"/>
      <c r="FPD90" s="203"/>
      <c r="FPE90" s="203"/>
      <c r="FPF90" s="203"/>
      <c r="FPG90" s="203"/>
      <c r="FPH90" s="203"/>
      <c r="FPI90" s="203"/>
      <c r="FPJ90" s="203"/>
      <c r="FPK90" s="203"/>
      <c r="FPL90" s="203"/>
      <c r="FPM90" s="203"/>
      <c r="FPN90" s="203"/>
      <c r="FPO90" s="203"/>
      <c r="FPP90" s="203"/>
      <c r="FPQ90" s="203"/>
      <c r="FPR90" s="203"/>
      <c r="FPS90" s="203"/>
      <c r="FPT90" s="203"/>
      <c r="FPU90" s="203"/>
      <c r="FPV90" s="203"/>
      <c r="FPW90" s="203"/>
      <c r="FPX90" s="203"/>
      <c r="FPY90" s="203"/>
      <c r="FPZ90" s="203"/>
      <c r="FQA90" s="203"/>
      <c r="FQB90" s="203"/>
      <c r="FQC90" s="203"/>
      <c r="FQD90" s="203"/>
      <c r="FQE90" s="203"/>
      <c r="FQF90" s="203"/>
      <c r="FQG90" s="203"/>
      <c r="FQH90" s="203"/>
      <c r="FQI90" s="203"/>
      <c r="FQJ90" s="203"/>
      <c r="FQK90" s="203"/>
      <c r="FQL90" s="203"/>
      <c r="FQM90" s="203"/>
      <c r="FQN90" s="203"/>
      <c r="FQO90" s="203"/>
      <c r="FQP90" s="203"/>
      <c r="FQQ90" s="203"/>
      <c r="FQR90" s="203"/>
      <c r="FQS90" s="203"/>
      <c r="FQT90" s="203"/>
      <c r="FQU90" s="203"/>
      <c r="FQV90" s="203"/>
      <c r="FQW90" s="203"/>
      <c r="FQX90" s="203"/>
      <c r="FQY90" s="203"/>
      <c r="FQZ90" s="203"/>
      <c r="FRA90" s="203"/>
      <c r="FRB90" s="203"/>
      <c r="FRC90" s="203"/>
      <c r="FRD90" s="203"/>
      <c r="FRE90" s="203"/>
      <c r="FRF90" s="203"/>
      <c r="FRG90" s="203"/>
      <c r="FRH90" s="203"/>
      <c r="FRI90" s="203"/>
      <c r="FRJ90" s="203"/>
      <c r="FRK90" s="203"/>
      <c r="FRL90" s="203"/>
      <c r="FRM90" s="203"/>
      <c r="FRN90" s="203"/>
      <c r="FRO90" s="203"/>
      <c r="FRP90" s="203"/>
      <c r="FRQ90" s="203"/>
      <c r="FRR90" s="203"/>
      <c r="FRS90" s="203"/>
      <c r="FRT90" s="203"/>
      <c r="FRU90" s="203"/>
      <c r="FRV90" s="203"/>
      <c r="FRW90" s="203"/>
      <c r="FRX90" s="203"/>
      <c r="FRY90" s="203"/>
      <c r="FRZ90" s="203"/>
      <c r="FSA90" s="203"/>
      <c r="FSB90" s="203"/>
      <c r="FSC90" s="203"/>
      <c r="FSD90" s="203"/>
      <c r="FSE90" s="203"/>
      <c r="FSF90" s="203"/>
      <c r="FSG90" s="203"/>
      <c r="FSH90" s="203"/>
      <c r="FSI90" s="203"/>
      <c r="FSJ90" s="203"/>
      <c r="FSK90" s="203"/>
      <c r="FSL90" s="203"/>
      <c r="FSM90" s="203"/>
      <c r="FSN90" s="203"/>
      <c r="FSO90" s="203"/>
      <c r="FSP90" s="203"/>
      <c r="FSQ90" s="203"/>
      <c r="FSR90" s="203"/>
      <c r="FSS90" s="203"/>
      <c r="FST90" s="203"/>
      <c r="FSU90" s="203"/>
      <c r="FSV90" s="203"/>
      <c r="FSW90" s="203"/>
      <c r="FSX90" s="203"/>
      <c r="FSY90" s="203"/>
      <c r="FSZ90" s="203"/>
      <c r="FTA90" s="203"/>
      <c r="FTB90" s="203"/>
      <c r="FTC90" s="203"/>
      <c r="FTD90" s="203"/>
      <c r="FTE90" s="203"/>
      <c r="FTF90" s="203"/>
      <c r="FTG90" s="203"/>
      <c r="FTH90" s="203"/>
      <c r="FTI90" s="203"/>
      <c r="FTJ90" s="203"/>
      <c r="FTK90" s="203"/>
      <c r="FTL90" s="203"/>
      <c r="FTM90" s="203"/>
      <c r="FTN90" s="203"/>
      <c r="FTO90" s="203"/>
      <c r="FTP90" s="203"/>
      <c r="FTQ90" s="203"/>
      <c r="FTR90" s="203"/>
      <c r="FTS90" s="203"/>
      <c r="FTT90" s="203"/>
      <c r="FTU90" s="203"/>
      <c r="FTV90" s="203"/>
      <c r="FTW90" s="203"/>
      <c r="FTX90" s="203"/>
      <c r="FTY90" s="203"/>
      <c r="FTZ90" s="203"/>
      <c r="FUA90" s="203"/>
      <c r="FUB90" s="203"/>
      <c r="FUC90" s="203"/>
      <c r="FUD90" s="203"/>
      <c r="FUE90" s="203"/>
      <c r="FUF90" s="203"/>
      <c r="FUG90" s="203"/>
      <c r="FUH90" s="203"/>
      <c r="FUI90" s="203"/>
      <c r="FUJ90" s="203"/>
      <c r="FUK90" s="203"/>
      <c r="FUL90" s="203"/>
      <c r="FUM90" s="203"/>
      <c r="FUN90" s="203"/>
      <c r="FUO90" s="203"/>
      <c r="FUP90" s="203"/>
      <c r="FUQ90" s="203"/>
      <c r="FUR90" s="203"/>
      <c r="FUS90" s="203"/>
      <c r="FUT90" s="203"/>
      <c r="FUU90" s="203"/>
      <c r="FUV90" s="203"/>
      <c r="FUW90" s="203"/>
      <c r="FUX90" s="203"/>
      <c r="FUY90" s="203"/>
      <c r="FUZ90" s="203"/>
      <c r="FVA90" s="203"/>
      <c r="FVB90" s="203"/>
      <c r="FVC90" s="203"/>
      <c r="FVD90" s="203"/>
      <c r="FVE90" s="203"/>
      <c r="FVF90" s="203"/>
      <c r="FVG90" s="203"/>
      <c r="FVH90" s="203"/>
      <c r="FVI90" s="203"/>
      <c r="FVJ90" s="203"/>
      <c r="FVK90" s="203"/>
      <c r="FVL90" s="203"/>
      <c r="FVM90" s="203"/>
      <c r="FVN90" s="203"/>
      <c r="FVO90" s="203"/>
      <c r="FVP90" s="203"/>
      <c r="FVQ90" s="203"/>
      <c r="FVR90" s="203"/>
      <c r="FVS90" s="203"/>
      <c r="FVT90" s="203"/>
      <c r="FVU90" s="203"/>
      <c r="FVV90" s="203"/>
      <c r="FVW90" s="203"/>
      <c r="FVX90" s="203"/>
      <c r="FVY90" s="203"/>
      <c r="FVZ90" s="203"/>
      <c r="FWA90" s="203"/>
      <c r="FWB90" s="203"/>
      <c r="FWC90" s="203"/>
      <c r="FWD90" s="203"/>
      <c r="FWE90" s="203"/>
      <c r="FWF90" s="203"/>
      <c r="FWG90" s="203"/>
      <c r="FWH90" s="203"/>
      <c r="FWI90" s="203"/>
      <c r="FWJ90" s="203"/>
      <c r="FWK90" s="203"/>
      <c r="FWL90" s="203"/>
      <c r="FWM90" s="203"/>
      <c r="FWN90" s="203"/>
      <c r="FWO90" s="203"/>
      <c r="FWP90" s="203"/>
      <c r="FWQ90" s="203"/>
      <c r="FWR90" s="203"/>
      <c r="FWS90" s="203"/>
      <c r="FWT90" s="203"/>
      <c r="FWU90" s="203"/>
      <c r="FWV90" s="203"/>
      <c r="FWW90" s="203"/>
      <c r="FWX90" s="203"/>
      <c r="FWY90" s="203"/>
      <c r="FWZ90" s="203"/>
      <c r="FXA90" s="203"/>
      <c r="FXB90" s="203"/>
      <c r="FXC90" s="203"/>
      <c r="FXD90" s="203"/>
      <c r="FXE90" s="203"/>
      <c r="FXF90" s="203"/>
      <c r="FXG90" s="203"/>
      <c r="FXH90" s="203"/>
      <c r="FXI90" s="203"/>
      <c r="FXJ90" s="203"/>
      <c r="FXK90" s="203"/>
      <c r="FXL90" s="203"/>
      <c r="FXM90" s="203"/>
      <c r="FXN90" s="203"/>
      <c r="FXO90" s="203"/>
      <c r="FXP90" s="203"/>
      <c r="FXQ90" s="203"/>
      <c r="FXR90" s="203"/>
      <c r="FXS90" s="203"/>
      <c r="FXT90" s="203"/>
      <c r="FXU90" s="203"/>
      <c r="FXV90" s="203"/>
      <c r="FXW90" s="203"/>
      <c r="FXX90" s="203"/>
      <c r="FXY90" s="203"/>
      <c r="FXZ90" s="203"/>
      <c r="FYA90" s="203"/>
      <c r="FYB90" s="203"/>
      <c r="FYC90" s="203"/>
      <c r="FYD90" s="203"/>
      <c r="FYE90" s="203"/>
      <c r="FYF90" s="203"/>
      <c r="FYG90" s="203"/>
      <c r="FYH90" s="203"/>
      <c r="FYI90" s="203"/>
      <c r="FYJ90" s="203"/>
      <c r="FYK90" s="203"/>
      <c r="FYL90" s="203"/>
      <c r="FYM90" s="203"/>
      <c r="FYN90" s="203"/>
      <c r="FYO90" s="203"/>
      <c r="FYP90" s="203"/>
      <c r="FYQ90" s="203"/>
      <c r="FYR90" s="203"/>
      <c r="FYS90" s="203"/>
      <c r="FYT90" s="203"/>
      <c r="FYU90" s="203"/>
      <c r="FYV90" s="203"/>
      <c r="FYW90" s="203"/>
      <c r="FYX90" s="203"/>
      <c r="FYY90" s="203"/>
      <c r="FYZ90" s="203"/>
      <c r="FZA90" s="203"/>
      <c r="FZB90" s="203"/>
      <c r="FZC90" s="203"/>
      <c r="FZD90" s="203"/>
      <c r="FZE90" s="203"/>
      <c r="FZF90" s="203"/>
      <c r="FZG90" s="203"/>
      <c r="FZH90" s="203"/>
      <c r="FZI90" s="203"/>
      <c r="FZJ90" s="203"/>
      <c r="FZK90" s="203"/>
      <c r="FZL90" s="203"/>
      <c r="FZM90" s="203"/>
      <c r="FZN90" s="203"/>
      <c r="FZO90" s="203"/>
      <c r="FZP90" s="203"/>
      <c r="FZQ90" s="203"/>
      <c r="FZR90" s="203"/>
      <c r="FZS90" s="203"/>
      <c r="FZT90" s="203"/>
      <c r="FZU90" s="203"/>
      <c r="FZV90" s="203"/>
      <c r="FZW90" s="203"/>
      <c r="FZX90" s="203"/>
      <c r="FZY90" s="203"/>
      <c r="FZZ90" s="203"/>
      <c r="GAA90" s="203"/>
      <c r="GAB90" s="203"/>
      <c r="GAC90" s="203"/>
      <c r="GAD90" s="203"/>
      <c r="GAE90" s="203"/>
      <c r="GAF90" s="203"/>
      <c r="GAG90" s="203"/>
      <c r="GAH90" s="203"/>
      <c r="GAI90" s="203"/>
      <c r="GAJ90" s="203"/>
      <c r="GAK90" s="203"/>
      <c r="GAL90" s="203"/>
      <c r="GAM90" s="203"/>
      <c r="GAN90" s="203"/>
      <c r="GAO90" s="203"/>
      <c r="GAP90" s="203"/>
      <c r="GAQ90" s="203"/>
      <c r="GAR90" s="203"/>
      <c r="GAS90" s="203"/>
      <c r="GAT90" s="203"/>
      <c r="GAU90" s="203"/>
      <c r="GAV90" s="203"/>
      <c r="GAW90" s="203"/>
      <c r="GAX90" s="203"/>
      <c r="GAY90" s="203"/>
      <c r="GAZ90" s="203"/>
      <c r="GBA90" s="203"/>
      <c r="GBB90" s="203"/>
      <c r="GBC90" s="203"/>
      <c r="GBD90" s="203"/>
      <c r="GBE90" s="203"/>
      <c r="GBF90" s="203"/>
      <c r="GBG90" s="203"/>
      <c r="GBH90" s="203"/>
      <c r="GBI90" s="203"/>
      <c r="GBJ90" s="203"/>
      <c r="GBK90" s="203"/>
      <c r="GBL90" s="203"/>
      <c r="GBM90" s="203"/>
      <c r="GBN90" s="203"/>
      <c r="GBO90" s="203"/>
      <c r="GBP90" s="203"/>
      <c r="GBQ90" s="203"/>
      <c r="GBR90" s="203"/>
      <c r="GBS90" s="203"/>
      <c r="GBT90" s="203"/>
      <c r="GBU90" s="203"/>
      <c r="GBV90" s="203"/>
      <c r="GBW90" s="203"/>
      <c r="GBX90" s="203"/>
      <c r="GBY90" s="203"/>
      <c r="GBZ90" s="203"/>
      <c r="GCA90" s="203"/>
      <c r="GCB90" s="203"/>
      <c r="GCC90" s="203"/>
      <c r="GCD90" s="203"/>
      <c r="GCE90" s="203"/>
      <c r="GCF90" s="203"/>
      <c r="GCG90" s="203"/>
      <c r="GCH90" s="203"/>
      <c r="GCI90" s="203"/>
      <c r="GCJ90" s="203"/>
      <c r="GCK90" s="203"/>
      <c r="GCL90" s="203"/>
      <c r="GCM90" s="203"/>
      <c r="GCN90" s="203"/>
      <c r="GCO90" s="203"/>
      <c r="GCP90" s="203"/>
      <c r="GCQ90" s="203"/>
      <c r="GCR90" s="203"/>
      <c r="GCS90" s="203"/>
      <c r="GCT90" s="203"/>
      <c r="GCU90" s="203"/>
      <c r="GCV90" s="203"/>
      <c r="GCW90" s="203"/>
      <c r="GCX90" s="203"/>
      <c r="GCY90" s="203"/>
      <c r="GCZ90" s="203"/>
      <c r="GDA90" s="203"/>
      <c r="GDB90" s="203"/>
      <c r="GDC90" s="203"/>
      <c r="GDD90" s="203"/>
      <c r="GDE90" s="203"/>
      <c r="GDF90" s="203"/>
      <c r="GDG90" s="203"/>
      <c r="GDH90" s="203"/>
      <c r="GDI90" s="203"/>
      <c r="GDJ90" s="203"/>
      <c r="GDK90" s="203"/>
      <c r="GDL90" s="203"/>
      <c r="GDM90" s="203"/>
      <c r="GDN90" s="203"/>
      <c r="GDO90" s="203"/>
      <c r="GDP90" s="203"/>
      <c r="GDQ90" s="203"/>
      <c r="GDR90" s="203"/>
      <c r="GDS90" s="203"/>
      <c r="GDT90" s="203"/>
      <c r="GDU90" s="203"/>
      <c r="GDV90" s="203"/>
      <c r="GDW90" s="203"/>
      <c r="GDX90" s="203"/>
      <c r="GDY90" s="203"/>
      <c r="GDZ90" s="203"/>
      <c r="GEA90" s="203"/>
      <c r="GEB90" s="203"/>
      <c r="GEC90" s="203"/>
      <c r="GED90" s="203"/>
      <c r="GEE90" s="203"/>
      <c r="GEF90" s="203"/>
      <c r="GEG90" s="203"/>
      <c r="GEH90" s="203"/>
      <c r="GEI90" s="203"/>
      <c r="GEJ90" s="203"/>
      <c r="GEK90" s="203"/>
      <c r="GEL90" s="203"/>
      <c r="GEM90" s="203"/>
      <c r="GEN90" s="203"/>
      <c r="GEO90" s="203"/>
      <c r="GEP90" s="203"/>
      <c r="GEQ90" s="203"/>
      <c r="GER90" s="203"/>
      <c r="GES90" s="203"/>
      <c r="GET90" s="203"/>
      <c r="GEU90" s="203"/>
      <c r="GEV90" s="203"/>
      <c r="GEW90" s="203"/>
      <c r="GEX90" s="203"/>
      <c r="GEY90" s="203"/>
      <c r="GEZ90" s="203"/>
      <c r="GFA90" s="203"/>
      <c r="GFB90" s="203"/>
      <c r="GFC90" s="203"/>
      <c r="GFD90" s="203"/>
      <c r="GFE90" s="203"/>
      <c r="GFF90" s="203"/>
      <c r="GFG90" s="203"/>
      <c r="GFH90" s="203"/>
      <c r="GFI90" s="203"/>
      <c r="GFJ90" s="203"/>
      <c r="GFK90" s="203"/>
      <c r="GFL90" s="203"/>
      <c r="GFM90" s="203"/>
      <c r="GFN90" s="203"/>
      <c r="GFO90" s="203"/>
      <c r="GFP90" s="203"/>
      <c r="GFQ90" s="203"/>
      <c r="GFR90" s="203"/>
      <c r="GFS90" s="203"/>
      <c r="GFT90" s="203"/>
      <c r="GFU90" s="203"/>
      <c r="GFV90" s="203"/>
      <c r="GFW90" s="203"/>
      <c r="GFX90" s="203"/>
      <c r="GFY90" s="203"/>
      <c r="GFZ90" s="203"/>
      <c r="GGA90" s="203"/>
      <c r="GGB90" s="203"/>
      <c r="GGC90" s="203"/>
      <c r="GGD90" s="203"/>
      <c r="GGE90" s="203"/>
      <c r="GGF90" s="203"/>
      <c r="GGG90" s="203"/>
      <c r="GGH90" s="203"/>
      <c r="GGI90" s="203"/>
      <c r="GGJ90" s="203"/>
      <c r="GGK90" s="203"/>
      <c r="GGL90" s="203"/>
      <c r="GGM90" s="203"/>
      <c r="GGN90" s="203"/>
      <c r="GGO90" s="203"/>
      <c r="GGP90" s="203"/>
      <c r="GGQ90" s="203"/>
      <c r="GGR90" s="203"/>
      <c r="GGS90" s="203"/>
      <c r="GGT90" s="203"/>
      <c r="GGU90" s="203"/>
      <c r="GGV90" s="203"/>
      <c r="GGW90" s="203"/>
      <c r="GGX90" s="203"/>
      <c r="GGY90" s="203"/>
      <c r="GGZ90" s="203"/>
      <c r="GHA90" s="203"/>
      <c r="GHB90" s="203"/>
      <c r="GHC90" s="203"/>
      <c r="GHD90" s="203"/>
      <c r="GHE90" s="203"/>
      <c r="GHF90" s="203"/>
      <c r="GHG90" s="203"/>
      <c r="GHH90" s="203"/>
      <c r="GHI90" s="203"/>
      <c r="GHJ90" s="203"/>
      <c r="GHK90" s="203"/>
      <c r="GHL90" s="203"/>
      <c r="GHM90" s="203"/>
      <c r="GHN90" s="203"/>
      <c r="GHO90" s="203"/>
      <c r="GHP90" s="203"/>
      <c r="GHQ90" s="203"/>
      <c r="GHR90" s="203"/>
      <c r="GHS90" s="203"/>
      <c r="GHT90" s="203"/>
      <c r="GHU90" s="203"/>
      <c r="GHV90" s="203"/>
      <c r="GHW90" s="203"/>
      <c r="GHX90" s="203"/>
      <c r="GHY90" s="203"/>
      <c r="GHZ90" s="203"/>
      <c r="GIA90" s="203"/>
      <c r="GIB90" s="203"/>
      <c r="GIC90" s="203"/>
      <c r="GID90" s="203"/>
      <c r="GIE90" s="203"/>
      <c r="GIF90" s="203"/>
      <c r="GIG90" s="203"/>
      <c r="GIH90" s="203"/>
      <c r="GII90" s="203"/>
      <c r="GIJ90" s="203"/>
      <c r="GIK90" s="203"/>
      <c r="GIL90" s="203"/>
      <c r="GIM90" s="203"/>
      <c r="GIN90" s="203"/>
      <c r="GIO90" s="203"/>
      <c r="GIP90" s="203"/>
      <c r="GIQ90" s="203"/>
      <c r="GIR90" s="203"/>
      <c r="GIS90" s="203"/>
      <c r="GIT90" s="203"/>
      <c r="GIU90" s="203"/>
      <c r="GIV90" s="203"/>
      <c r="GIW90" s="203"/>
      <c r="GIX90" s="203"/>
      <c r="GIY90" s="203"/>
      <c r="GIZ90" s="203"/>
      <c r="GJA90" s="203"/>
      <c r="GJB90" s="203"/>
      <c r="GJC90" s="203"/>
      <c r="GJD90" s="203"/>
      <c r="GJE90" s="203"/>
      <c r="GJF90" s="203"/>
      <c r="GJG90" s="203"/>
      <c r="GJH90" s="203"/>
      <c r="GJI90" s="203"/>
      <c r="GJJ90" s="203"/>
      <c r="GJK90" s="203"/>
      <c r="GJL90" s="203"/>
      <c r="GJM90" s="203"/>
      <c r="GJN90" s="203"/>
      <c r="GJO90" s="203"/>
      <c r="GJP90" s="203"/>
      <c r="GJQ90" s="203"/>
      <c r="GJR90" s="203"/>
      <c r="GJS90" s="203"/>
      <c r="GJT90" s="203"/>
      <c r="GJU90" s="203"/>
      <c r="GJV90" s="203"/>
      <c r="GJW90" s="203"/>
      <c r="GJX90" s="203"/>
      <c r="GJY90" s="203"/>
      <c r="GJZ90" s="203"/>
      <c r="GKA90" s="203"/>
      <c r="GKB90" s="203"/>
      <c r="GKC90" s="203"/>
      <c r="GKD90" s="203"/>
      <c r="GKE90" s="203"/>
      <c r="GKF90" s="203"/>
      <c r="GKG90" s="203"/>
      <c r="GKH90" s="203"/>
      <c r="GKI90" s="203"/>
      <c r="GKJ90" s="203"/>
      <c r="GKK90" s="203"/>
      <c r="GKL90" s="203"/>
      <c r="GKM90" s="203"/>
      <c r="GKN90" s="203"/>
      <c r="GKO90" s="203"/>
      <c r="GKP90" s="203"/>
      <c r="GKQ90" s="203"/>
      <c r="GKR90" s="203"/>
      <c r="GKS90" s="203"/>
      <c r="GKT90" s="203"/>
      <c r="GKU90" s="203"/>
      <c r="GKV90" s="203"/>
      <c r="GKW90" s="203"/>
      <c r="GKX90" s="203"/>
      <c r="GKY90" s="203"/>
      <c r="GKZ90" s="203"/>
      <c r="GLA90" s="203"/>
      <c r="GLB90" s="203"/>
      <c r="GLC90" s="203"/>
      <c r="GLD90" s="203"/>
      <c r="GLE90" s="203"/>
      <c r="GLF90" s="203"/>
      <c r="GLG90" s="203"/>
      <c r="GLH90" s="203"/>
      <c r="GLI90" s="203"/>
      <c r="GLJ90" s="203"/>
      <c r="GLK90" s="203"/>
      <c r="GLL90" s="203"/>
      <c r="GLM90" s="203"/>
      <c r="GLN90" s="203"/>
      <c r="GLO90" s="203"/>
      <c r="GLP90" s="203"/>
      <c r="GLQ90" s="203"/>
      <c r="GLR90" s="203"/>
      <c r="GLS90" s="203"/>
      <c r="GLT90" s="203"/>
      <c r="GLU90" s="203"/>
      <c r="GLV90" s="203"/>
      <c r="GLW90" s="203"/>
      <c r="GLX90" s="203"/>
      <c r="GLY90" s="203"/>
      <c r="GLZ90" s="203"/>
      <c r="GMA90" s="203"/>
      <c r="GMB90" s="203"/>
      <c r="GMC90" s="203"/>
      <c r="GMD90" s="203"/>
      <c r="GME90" s="203"/>
      <c r="GMF90" s="203"/>
      <c r="GMG90" s="203"/>
      <c r="GMH90" s="203"/>
      <c r="GMI90" s="203"/>
      <c r="GMJ90" s="203"/>
      <c r="GMK90" s="203"/>
      <c r="GML90" s="203"/>
      <c r="GMM90" s="203"/>
      <c r="GMN90" s="203"/>
      <c r="GMO90" s="203"/>
      <c r="GMP90" s="203"/>
      <c r="GMQ90" s="203"/>
      <c r="GMR90" s="203"/>
      <c r="GMS90" s="203"/>
      <c r="GMT90" s="203"/>
      <c r="GMU90" s="203"/>
      <c r="GMV90" s="203"/>
      <c r="GMW90" s="203"/>
      <c r="GMX90" s="203"/>
      <c r="GMY90" s="203"/>
      <c r="GMZ90" s="203"/>
      <c r="GNA90" s="203"/>
      <c r="GNB90" s="203"/>
      <c r="GNC90" s="203"/>
      <c r="GND90" s="203"/>
      <c r="GNE90" s="203"/>
      <c r="GNF90" s="203"/>
      <c r="GNG90" s="203"/>
      <c r="GNH90" s="203"/>
      <c r="GNI90" s="203"/>
      <c r="GNJ90" s="203"/>
      <c r="GNK90" s="203"/>
      <c r="GNL90" s="203"/>
      <c r="GNM90" s="203"/>
      <c r="GNN90" s="203"/>
      <c r="GNO90" s="203"/>
      <c r="GNP90" s="203"/>
      <c r="GNQ90" s="203"/>
      <c r="GNR90" s="203"/>
      <c r="GNS90" s="203"/>
      <c r="GNT90" s="203"/>
      <c r="GNU90" s="203"/>
      <c r="GNV90" s="203"/>
      <c r="GNW90" s="203"/>
      <c r="GNX90" s="203"/>
      <c r="GNY90" s="203"/>
      <c r="GNZ90" s="203"/>
      <c r="GOA90" s="203"/>
      <c r="GOB90" s="203"/>
      <c r="GOC90" s="203"/>
      <c r="GOD90" s="203"/>
      <c r="GOE90" s="203"/>
      <c r="GOF90" s="203"/>
      <c r="GOG90" s="203"/>
      <c r="GOH90" s="203"/>
      <c r="GOI90" s="203"/>
      <c r="GOJ90" s="203"/>
      <c r="GOK90" s="203"/>
      <c r="GOL90" s="203"/>
      <c r="GOM90" s="203"/>
      <c r="GON90" s="203"/>
      <c r="GOO90" s="203"/>
      <c r="GOP90" s="203"/>
      <c r="GOQ90" s="203"/>
      <c r="GOR90" s="203"/>
      <c r="GOS90" s="203"/>
      <c r="GOT90" s="203"/>
      <c r="GOU90" s="203"/>
      <c r="GOV90" s="203"/>
      <c r="GOW90" s="203"/>
      <c r="GOX90" s="203"/>
      <c r="GOY90" s="203"/>
      <c r="GOZ90" s="203"/>
      <c r="GPA90" s="203"/>
      <c r="GPB90" s="203"/>
      <c r="GPC90" s="203"/>
      <c r="GPD90" s="203"/>
      <c r="GPE90" s="203"/>
      <c r="GPF90" s="203"/>
      <c r="GPG90" s="203"/>
      <c r="GPH90" s="203"/>
      <c r="GPI90" s="203"/>
      <c r="GPJ90" s="203"/>
      <c r="GPK90" s="203"/>
      <c r="GPL90" s="203"/>
      <c r="GPM90" s="203"/>
      <c r="GPN90" s="203"/>
      <c r="GPO90" s="203"/>
      <c r="GPP90" s="203"/>
      <c r="GPQ90" s="203"/>
      <c r="GPR90" s="203"/>
      <c r="GPS90" s="203"/>
      <c r="GPT90" s="203"/>
      <c r="GPU90" s="203"/>
      <c r="GPV90" s="203"/>
      <c r="GPW90" s="203"/>
      <c r="GPX90" s="203"/>
      <c r="GPY90" s="203"/>
      <c r="GPZ90" s="203"/>
      <c r="GQA90" s="203"/>
      <c r="GQB90" s="203"/>
      <c r="GQC90" s="203"/>
      <c r="GQD90" s="203"/>
      <c r="GQE90" s="203"/>
      <c r="GQF90" s="203"/>
      <c r="GQG90" s="203"/>
      <c r="GQH90" s="203"/>
      <c r="GQI90" s="203"/>
      <c r="GQJ90" s="203"/>
      <c r="GQK90" s="203"/>
      <c r="GQL90" s="203"/>
      <c r="GQM90" s="203"/>
      <c r="GQN90" s="203"/>
      <c r="GQO90" s="203"/>
      <c r="GQP90" s="203"/>
      <c r="GQQ90" s="203"/>
      <c r="GQR90" s="203"/>
      <c r="GQS90" s="203"/>
      <c r="GQT90" s="203"/>
      <c r="GQU90" s="203"/>
      <c r="GQV90" s="203"/>
      <c r="GQW90" s="203"/>
      <c r="GQX90" s="203"/>
      <c r="GQY90" s="203"/>
      <c r="GQZ90" s="203"/>
      <c r="GRA90" s="203"/>
      <c r="GRB90" s="203"/>
      <c r="GRC90" s="203"/>
      <c r="GRD90" s="203"/>
      <c r="GRE90" s="203"/>
      <c r="GRF90" s="203"/>
      <c r="GRG90" s="203"/>
      <c r="GRH90" s="203"/>
      <c r="GRI90" s="203"/>
      <c r="GRJ90" s="203"/>
      <c r="GRK90" s="203"/>
      <c r="GRL90" s="203"/>
      <c r="GRM90" s="203"/>
      <c r="GRN90" s="203"/>
      <c r="GRO90" s="203"/>
      <c r="GRP90" s="203"/>
      <c r="GRQ90" s="203"/>
      <c r="GRR90" s="203"/>
      <c r="GRS90" s="203"/>
      <c r="GRT90" s="203"/>
      <c r="GRU90" s="203"/>
      <c r="GRV90" s="203"/>
      <c r="GRW90" s="203"/>
      <c r="GRX90" s="203"/>
      <c r="GRY90" s="203"/>
      <c r="GRZ90" s="203"/>
      <c r="GSA90" s="203"/>
      <c r="GSB90" s="203"/>
      <c r="GSC90" s="203"/>
      <c r="GSD90" s="203"/>
      <c r="GSE90" s="203"/>
      <c r="GSF90" s="203"/>
      <c r="GSG90" s="203"/>
      <c r="GSH90" s="203"/>
      <c r="GSI90" s="203"/>
      <c r="GSJ90" s="203"/>
      <c r="GSK90" s="203"/>
      <c r="GSL90" s="203"/>
      <c r="GSM90" s="203"/>
      <c r="GSN90" s="203"/>
      <c r="GSO90" s="203"/>
      <c r="GSP90" s="203"/>
      <c r="GSQ90" s="203"/>
      <c r="GSR90" s="203"/>
      <c r="GSS90" s="203"/>
      <c r="GST90" s="203"/>
      <c r="GSU90" s="203"/>
      <c r="GSV90" s="203"/>
      <c r="GSW90" s="203"/>
      <c r="GSX90" s="203"/>
      <c r="GSY90" s="203"/>
      <c r="GSZ90" s="203"/>
      <c r="GTA90" s="203"/>
      <c r="GTB90" s="203"/>
      <c r="GTC90" s="203"/>
      <c r="GTD90" s="203"/>
      <c r="GTE90" s="203"/>
      <c r="GTF90" s="203"/>
      <c r="GTG90" s="203"/>
      <c r="GTH90" s="203"/>
      <c r="GTI90" s="203"/>
      <c r="GTJ90" s="203"/>
      <c r="GTK90" s="203"/>
      <c r="GTL90" s="203"/>
      <c r="GTM90" s="203"/>
      <c r="GTN90" s="203"/>
      <c r="GTO90" s="203"/>
      <c r="GTP90" s="203"/>
      <c r="GTQ90" s="203"/>
      <c r="GTR90" s="203"/>
      <c r="GTS90" s="203"/>
      <c r="GTT90" s="203"/>
      <c r="GTU90" s="203"/>
      <c r="GTV90" s="203"/>
      <c r="GTW90" s="203"/>
      <c r="GTX90" s="203"/>
      <c r="GTY90" s="203"/>
      <c r="GTZ90" s="203"/>
      <c r="GUA90" s="203"/>
      <c r="GUB90" s="203"/>
      <c r="GUC90" s="203"/>
      <c r="GUD90" s="203"/>
      <c r="GUE90" s="203"/>
      <c r="GUF90" s="203"/>
      <c r="GUG90" s="203"/>
      <c r="GUH90" s="203"/>
      <c r="GUI90" s="203"/>
      <c r="GUJ90" s="203"/>
      <c r="GUK90" s="203"/>
      <c r="GUL90" s="203"/>
      <c r="GUM90" s="203"/>
      <c r="GUN90" s="203"/>
      <c r="GUO90" s="203"/>
      <c r="GUP90" s="203"/>
      <c r="GUQ90" s="203"/>
      <c r="GUR90" s="203"/>
      <c r="GUS90" s="203"/>
      <c r="GUT90" s="203"/>
      <c r="GUU90" s="203"/>
      <c r="GUV90" s="203"/>
      <c r="GUW90" s="203"/>
      <c r="GUX90" s="203"/>
      <c r="GUY90" s="203"/>
      <c r="GUZ90" s="203"/>
      <c r="GVA90" s="203"/>
      <c r="GVB90" s="203"/>
      <c r="GVC90" s="203"/>
      <c r="GVD90" s="203"/>
      <c r="GVE90" s="203"/>
      <c r="GVF90" s="203"/>
      <c r="GVG90" s="203"/>
      <c r="GVH90" s="203"/>
      <c r="GVI90" s="203"/>
      <c r="GVJ90" s="203"/>
      <c r="GVK90" s="203"/>
      <c r="GVL90" s="203"/>
      <c r="GVM90" s="203"/>
      <c r="GVN90" s="203"/>
      <c r="GVO90" s="203"/>
      <c r="GVP90" s="203"/>
      <c r="GVQ90" s="203"/>
      <c r="GVR90" s="203"/>
      <c r="GVS90" s="203"/>
      <c r="GVT90" s="203"/>
      <c r="GVU90" s="203"/>
      <c r="GVV90" s="203"/>
      <c r="GVW90" s="203"/>
      <c r="GVX90" s="203"/>
      <c r="GVY90" s="203"/>
      <c r="GVZ90" s="203"/>
      <c r="GWA90" s="203"/>
      <c r="GWB90" s="203"/>
      <c r="GWC90" s="203"/>
      <c r="GWD90" s="203"/>
      <c r="GWE90" s="203"/>
      <c r="GWF90" s="203"/>
      <c r="GWG90" s="203"/>
      <c r="GWH90" s="203"/>
      <c r="GWI90" s="203"/>
      <c r="GWJ90" s="203"/>
      <c r="GWK90" s="203"/>
      <c r="GWL90" s="203"/>
      <c r="GWM90" s="203"/>
      <c r="GWN90" s="203"/>
      <c r="GWO90" s="203"/>
      <c r="GWP90" s="203"/>
      <c r="GWQ90" s="203"/>
      <c r="GWR90" s="203"/>
      <c r="GWS90" s="203"/>
      <c r="GWT90" s="203"/>
      <c r="GWU90" s="203"/>
      <c r="GWV90" s="203"/>
      <c r="GWW90" s="203"/>
      <c r="GWX90" s="203"/>
      <c r="GWY90" s="203"/>
      <c r="GWZ90" s="203"/>
      <c r="GXA90" s="203"/>
      <c r="GXB90" s="203"/>
      <c r="GXC90" s="203"/>
      <c r="GXD90" s="203"/>
      <c r="GXE90" s="203"/>
      <c r="GXF90" s="203"/>
      <c r="GXG90" s="203"/>
      <c r="GXH90" s="203"/>
      <c r="GXI90" s="203"/>
      <c r="GXJ90" s="203"/>
      <c r="GXK90" s="203"/>
      <c r="GXL90" s="203"/>
      <c r="GXM90" s="203"/>
      <c r="GXN90" s="203"/>
      <c r="GXO90" s="203"/>
      <c r="GXP90" s="203"/>
      <c r="GXQ90" s="203"/>
      <c r="GXR90" s="203"/>
      <c r="GXS90" s="203"/>
      <c r="GXT90" s="203"/>
      <c r="GXU90" s="203"/>
      <c r="GXV90" s="203"/>
      <c r="GXW90" s="203"/>
      <c r="GXX90" s="203"/>
      <c r="GXY90" s="203"/>
      <c r="GXZ90" s="203"/>
      <c r="GYA90" s="203"/>
      <c r="GYB90" s="203"/>
      <c r="GYC90" s="203"/>
      <c r="GYD90" s="203"/>
      <c r="GYE90" s="203"/>
      <c r="GYF90" s="203"/>
      <c r="GYG90" s="203"/>
      <c r="GYH90" s="203"/>
      <c r="GYI90" s="203"/>
      <c r="GYJ90" s="203"/>
      <c r="GYK90" s="203"/>
      <c r="GYL90" s="203"/>
      <c r="GYM90" s="203"/>
      <c r="GYN90" s="203"/>
      <c r="GYO90" s="203"/>
      <c r="GYP90" s="203"/>
      <c r="GYQ90" s="203"/>
      <c r="GYR90" s="203"/>
      <c r="GYS90" s="203"/>
      <c r="GYT90" s="203"/>
      <c r="GYU90" s="203"/>
      <c r="GYV90" s="203"/>
      <c r="GYW90" s="203"/>
      <c r="GYX90" s="203"/>
      <c r="GYY90" s="203"/>
      <c r="GYZ90" s="203"/>
      <c r="GZA90" s="203"/>
      <c r="GZB90" s="203"/>
      <c r="GZC90" s="203"/>
      <c r="GZD90" s="203"/>
      <c r="GZE90" s="203"/>
      <c r="GZF90" s="203"/>
      <c r="GZG90" s="203"/>
      <c r="GZH90" s="203"/>
      <c r="GZI90" s="203"/>
      <c r="GZJ90" s="203"/>
      <c r="GZK90" s="203"/>
      <c r="GZL90" s="203"/>
      <c r="GZM90" s="203"/>
      <c r="GZN90" s="203"/>
      <c r="GZO90" s="203"/>
      <c r="GZP90" s="203"/>
      <c r="GZQ90" s="203"/>
      <c r="GZR90" s="203"/>
      <c r="GZS90" s="203"/>
      <c r="GZT90" s="203"/>
      <c r="GZU90" s="203"/>
      <c r="GZV90" s="203"/>
      <c r="GZW90" s="203"/>
      <c r="GZX90" s="203"/>
      <c r="GZY90" s="203"/>
      <c r="GZZ90" s="203"/>
      <c r="HAA90" s="203"/>
      <c r="HAB90" s="203"/>
      <c r="HAC90" s="203"/>
      <c r="HAD90" s="203"/>
      <c r="HAE90" s="203"/>
      <c r="HAF90" s="203"/>
      <c r="HAG90" s="203"/>
      <c r="HAH90" s="203"/>
      <c r="HAI90" s="203"/>
      <c r="HAJ90" s="203"/>
      <c r="HAK90" s="203"/>
      <c r="HAL90" s="203"/>
      <c r="HAM90" s="203"/>
      <c r="HAN90" s="203"/>
      <c r="HAO90" s="203"/>
      <c r="HAP90" s="203"/>
      <c r="HAQ90" s="203"/>
      <c r="HAR90" s="203"/>
      <c r="HAS90" s="203"/>
      <c r="HAT90" s="203"/>
      <c r="HAU90" s="203"/>
      <c r="HAV90" s="203"/>
      <c r="HAW90" s="203"/>
      <c r="HAX90" s="203"/>
      <c r="HAY90" s="203"/>
      <c r="HAZ90" s="203"/>
      <c r="HBA90" s="203"/>
      <c r="HBB90" s="203"/>
      <c r="HBC90" s="203"/>
      <c r="HBD90" s="203"/>
      <c r="HBE90" s="203"/>
      <c r="HBF90" s="203"/>
      <c r="HBG90" s="203"/>
      <c r="HBH90" s="203"/>
      <c r="HBI90" s="203"/>
      <c r="HBJ90" s="203"/>
      <c r="HBK90" s="203"/>
      <c r="HBL90" s="203"/>
      <c r="HBM90" s="203"/>
      <c r="HBN90" s="203"/>
      <c r="HBO90" s="203"/>
      <c r="HBP90" s="203"/>
      <c r="HBQ90" s="203"/>
      <c r="HBR90" s="203"/>
      <c r="HBS90" s="203"/>
      <c r="HBT90" s="203"/>
      <c r="HBU90" s="203"/>
      <c r="HBV90" s="203"/>
      <c r="HBW90" s="203"/>
      <c r="HBX90" s="203"/>
      <c r="HBY90" s="203"/>
      <c r="HBZ90" s="203"/>
      <c r="HCA90" s="203"/>
      <c r="HCB90" s="203"/>
      <c r="HCC90" s="203"/>
      <c r="HCD90" s="203"/>
      <c r="HCE90" s="203"/>
      <c r="HCF90" s="203"/>
      <c r="HCG90" s="203"/>
      <c r="HCH90" s="203"/>
      <c r="HCI90" s="203"/>
      <c r="HCJ90" s="203"/>
      <c r="HCK90" s="203"/>
      <c r="HCL90" s="203"/>
      <c r="HCM90" s="203"/>
      <c r="HCN90" s="203"/>
      <c r="HCO90" s="203"/>
      <c r="HCP90" s="203"/>
      <c r="HCQ90" s="203"/>
      <c r="HCR90" s="203"/>
      <c r="HCS90" s="203"/>
      <c r="HCT90" s="203"/>
      <c r="HCU90" s="203"/>
      <c r="HCV90" s="203"/>
      <c r="HCW90" s="203"/>
      <c r="HCX90" s="203"/>
      <c r="HCY90" s="203"/>
      <c r="HCZ90" s="203"/>
      <c r="HDA90" s="203"/>
      <c r="HDB90" s="203"/>
      <c r="HDC90" s="203"/>
      <c r="HDD90" s="203"/>
      <c r="HDE90" s="203"/>
      <c r="HDF90" s="203"/>
      <c r="HDG90" s="203"/>
      <c r="HDH90" s="203"/>
      <c r="HDI90" s="203"/>
      <c r="HDJ90" s="203"/>
      <c r="HDK90" s="203"/>
      <c r="HDL90" s="203"/>
      <c r="HDM90" s="203"/>
      <c r="HDN90" s="203"/>
      <c r="HDO90" s="203"/>
      <c r="HDP90" s="203"/>
      <c r="HDQ90" s="203"/>
      <c r="HDR90" s="203"/>
      <c r="HDS90" s="203"/>
      <c r="HDT90" s="203"/>
      <c r="HDU90" s="203"/>
      <c r="HDV90" s="203"/>
      <c r="HDW90" s="203"/>
      <c r="HDX90" s="203"/>
      <c r="HDY90" s="203"/>
      <c r="HDZ90" s="203"/>
      <c r="HEA90" s="203"/>
      <c r="HEB90" s="203"/>
      <c r="HEC90" s="203"/>
      <c r="HED90" s="203"/>
      <c r="HEE90" s="203"/>
      <c r="HEF90" s="203"/>
      <c r="HEG90" s="203"/>
      <c r="HEH90" s="203"/>
      <c r="HEI90" s="203"/>
      <c r="HEJ90" s="203"/>
      <c r="HEK90" s="203"/>
      <c r="HEL90" s="203"/>
      <c r="HEM90" s="203"/>
      <c r="HEN90" s="203"/>
      <c r="HEO90" s="203"/>
      <c r="HEP90" s="203"/>
      <c r="HEQ90" s="203"/>
      <c r="HER90" s="203"/>
      <c r="HES90" s="203"/>
      <c r="HET90" s="203"/>
      <c r="HEU90" s="203"/>
      <c r="HEV90" s="203"/>
      <c r="HEW90" s="203"/>
      <c r="HEX90" s="203"/>
      <c r="HEY90" s="203"/>
      <c r="HEZ90" s="203"/>
      <c r="HFA90" s="203"/>
      <c r="HFB90" s="203"/>
      <c r="HFC90" s="203"/>
      <c r="HFD90" s="203"/>
      <c r="HFE90" s="203"/>
      <c r="HFF90" s="203"/>
      <c r="HFG90" s="203"/>
      <c r="HFH90" s="203"/>
      <c r="HFI90" s="203"/>
      <c r="HFJ90" s="203"/>
      <c r="HFK90" s="203"/>
      <c r="HFL90" s="203"/>
      <c r="HFM90" s="203"/>
      <c r="HFN90" s="203"/>
      <c r="HFO90" s="203"/>
      <c r="HFP90" s="203"/>
      <c r="HFQ90" s="203"/>
      <c r="HFR90" s="203"/>
      <c r="HFS90" s="203"/>
      <c r="HFT90" s="203"/>
      <c r="HFU90" s="203"/>
      <c r="HFV90" s="203"/>
      <c r="HFW90" s="203"/>
      <c r="HFX90" s="203"/>
      <c r="HFY90" s="203"/>
      <c r="HFZ90" s="203"/>
      <c r="HGA90" s="203"/>
      <c r="HGB90" s="203"/>
      <c r="HGC90" s="203"/>
      <c r="HGD90" s="203"/>
      <c r="HGE90" s="203"/>
      <c r="HGF90" s="203"/>
      <c r="HGG90" s="203"/>
      <c r="HGH90" s="203"/>
      <c r="HGI90" s="203"/>
      <c r="HGJ90" s="203"/>
      <c r="HGK90" s="203"/>
      <c r="HGL90" s="203"/>
      <c r="HGM90" s="203"/>
      <c r="HGN90" s="203"/>
      <c r="HGO90" s="203"/>
      <c r="HGP90" s="203"/>
      <c r="HGQ90" s="203"/>
      <c r="HGR90" s="203"/>
      <c r="HGS90" s="203"/>
      <c r="HGT90" s="203"/>
      <c r="HGU90" s="203"/>
      <c r="HGV90" s="203"/>
      <c r="HGW90" s="203"/>
      <c r="HGX90" s="203"/>
      <c r="HGY90" s="203"/>
      <c r="HGZ90" s="203"/>
      <c r="HHA90" s="203"/>
      <c r="HHB90" s="203"/>
      <c r="HHC90" s="203"/>
      <c r="HHD90" s="203"/>
      <c r="HHE90" s="203"/>
      <c r="HHF90" s="203"/>
      <c r="HHG90" s="203"/>
      <c r="HHH90" s="203"/>
      <c r="HHI90" s="203"/>
      <c r="HHJ90" s="203"/>
      <c r="HHK90" s="203"/>
      <c r="HHL90" s="203"/>
      <c r="HHM90" s="203"/>
      <c r="HHN90" s="203"/>
      <c r="HHO90" s="203"/>
      <c r="HHP90" s="203"/>
      <c r="HHQ90" s="203"/>
      <c r="HHR90" s="203"/>
      <c r="HHS90" s="203"/>
      <c r="HHT90" s="203"/>
      <c r="HHU90" s="203"/>
      <c r="HHV90" s="203"/>
      <c r="HHW90" s="203"/>
      <c r="HHX90" s="203"/>
      <c r="HHY90" s="203"/>
      <c r="HHZ90" s="203"/>
      <c r="HIA90" s="203"/>
      <c r="HIB90" s="203"/>
      <c r="HIC90" s="203"/>
      <c r="HID90" s="203"/>
      <c r="HIE90" s="203"/>
      <c r="HIF90" s="203"/>
      <c r="HIG90" s="203"/>
      <c r="HIH90" s="203"/>
      <c r="HII90" s="203"/>
      <c r="HIJ90" s="203"/>
      <c r="HIK90" s="203"/>
      <c r="HIL90" s="203"/>
      <c r="HIM90" s="203"/>
      <c r="HIN90" s="203"/>
      <c r="HIO90" s="203"/>
      <c r="HIP90" s="203"/>
      <c r="HIQ90" s="203"/>
      <c r="HIR90" s="203"/>
      <c r="HIS90" s="203"/>
      <c r="HIT90" s="203"/>
      <c r="HIU90" s="203"/>
      <c r="HIV90" s="203"/>
      <c r="HIW90" s="203"/>
      <c r="HIX90" s="203"/>
      <c r="HIY90" s="203"/>
      <c r="HIZ90" s="203"/>
      <c r="HJA90" s="203"/>
      <c r="HJB90" s="203"/>
      <c r="HJC90" s="203"/>
      <c r="HJD90" s="203"/>
      <c r="HJE90" s="203"/>
      <c r="HJF90" s="203"/>
      <c r="HJG90" s="203"/>
      <c r="HJH90" s="203"/>
      <c r="HJI90" s="203"/>
      <c r="HJJ90" s="203"/>
      <c r="HJK90" s="203"/>
      <c r="HJL90" s="203"/>
      <c r="HJM90" s="203"/>
      <c r="HJN90" s="203"/>
      <c r="HJO90" s="203"/>
      <c r="HJP90" s="203"/>
      <c r="HJQ90" s="203"/>
      <c r="HJR90" s="203"/>
      <c r="HJS90" s="203"/>
      <c r="HJT90" s="203"/>
      <c r="HJU90" s="203"/>
      <c r="HJV90" s="203"/>
      <c r="HJW90" s="203"/>
      <c r="HJX90" s="203"/>
      <c r="HJY90" s="203"/>
      <c r="HJZ90" s="203"/>
      <c r="HKA90" s="203"/>
      <c r="HKB90" s="203"/>
      <c r="HKC90" s="203"/>
      <c r="HKD90" s="203"/>
      <c r="HKE90" s="203"/>
      <c r="HKF90" s="203"/>
      <c r="HKG90" s="203"/>
      <c r="HKH90" s="203"/>
      <c r="HKI90" s="203"/>
      <c r="HKJ90" s="203"/>
      <c r="HKK90" s="203"/>
      <c r="HKL90" s="203"/>
      <c r="HKM90" s="203"/>
      <c r="HKN90" s="203"/>
      <c r="HKO90" s="203"/>
      <c r="HKP90" s="203"/>
      <c r="HKQ90" s="203"/>
      <c r="HKR90" s="203"/>
      <c r="HKS90" s="203"/>
      <c r="HKT90" s="203"/>
      <c r="HKU90" s="203"/>
      <c r="HKV90" s="203"/>
      <c r="HKW90" s="203"/>
      <c r="HKX90" s="203"/>
      <c r="HKY90" s="203"/>
      <c r="HKZ90" s="203"/>
      <c r="HLA90" s="203"/>
      <c r="HLB90" s="203"/>
      <c r="HLC90" s="203"/>
      <c r="HLD90" s="203"/>
      <c r="HLE90" s="203"/>
      <c r="HLF90" s="203"/>
      <c r="HLG90" s="203"/>
      <c r="HLH90" s="203"/>
      <c r="HLI90" s="203"/>
      <c r="HLJ90" s="203"/>
      <c r="HLK90" s="203"/>
      <c r="HLL90" s="203"/>
      <c r="HLM90" s="203"/>
      <c r="HLN90" s="203"/>
      <c r="HLO90" s="203"/>
      <c r="HLP90" s="203"/>
      <c r="HLQ90" s="203"/>
      <c r="HLR90" s="203"/>
      <c r="HLS90" s="203"/>
      <c r="HLT90" s="203"/>
      <c r="HLU90" s="203"/>
      <c r="HLV90" s="203"/>
      <c r="HLW90" s="203"/>
      <c r="HLX90" s="203"/>
      <c r="HLY90" s="203"/>
      <c r="HLZ90" s="203"/>
      <c r="HMA90" s="203"/>
      <c r="HMB90" s="203"/>
      <c r="HMC90" s="203"/>
      <c r="HMD90" s="203"/>
      <c r="HME90" s="203"/>
      <c r="HMF90" s="203"/>
      <c r="HMG90" s="203"/>
      <c r="HMH90" s="203"/>
      <c r="HMI90" s="203"/>
      <c r="HMJ90" s="203"/>
      <c r="HMK90" s="203"/>
      <c r="HML90" s="203"/>
      <c r="HMM90" s="203"/>
      <c r="HMN90" s="203"/>
      <c r="HMO90" s="203"/>
      <c r="HMP90" s="203"/>
      <c r="HMQ90" s="203"/>
      <c r="HMR90" s="203"/>
      <c r="HMS90" s="203"/>
      <c r="HMT90" s="203"/>
      <c r="HMU90" s="203"/>
      <c r="HMV90" s="203"/>
      <c r="HMW90" s="203"/>
      <c r="HMX90" s="203"/>
      <c r="HMY90" s="203"/>
      <c r="HMZ90" s="203"/>
      <c r="HNA90" s="203"/>
      <c r="HNB90" s="203"/>
      <c r="HNC90" s="203"/>
      <c r="HND90" s="203"/>
      <c r="HNE90" s="203"/>
      <c r="HNF90" s="203"/>
      <c r="HNG90" s="203"/>
      <c r="HNH90" s="203"/>
      <c r="HNI90" s="203"/>
      <c r="HNJ90" s="203"/>
      <c r="HNK90" s="203"/>
      <c r="HNL90" s="203"/>
      <c r="HNM90" s="203"/>
      <c r="HNN90" s="203"/>
      <c r="HNO90" s="203"/>
      <c r="HNP90" s="203"/>
      <c r="HNQ90" s="203"/>
      <c r="HNR90" s="203"/>
      <c r="HNS90" s="203"/>
      <c r="HNT90" s="203"/>
      <c r="HNU90" s="203"/>
      <c r="HNV90" s="203"/>
      <c r="HNW90" s="203"/>
      <c r="HNX90" s="203"/>
      <c r="HNY90" s="203"/>
      <c r="HNZ90" s="203"/>
      <c r="HOA90" s="203"/>
      <c r="HOB90" s="203"/>
      <c r="HOC90" s="203"/>
      <c r="HOD90" s="203"/>
      <c r="HOE90" s="203"/>
      <c r="HOF90" s="203"/>
      <c r="HOG90" s="203"/>
      <c r="HOH90" s="203"/>
      <c r="HOI90" s="203"/>
      <c r="HOJ90" s="203"/>
      <c r="HOK90" s="203"/>
      <c r="HOL90" s="203"/>
      <c r="HOM90" s="203"/>
      <c r="HON90" s="203"/>
      <c r="HOO90" s="203"/>
      <c r="HOP90" s="203"/>
      <c r="HOQ90" s="203"/>
      <c r="HOR90" s="203"/>
      <c r="HOS90" s="203"/>
      <c r="HOT90" s="203"/>
      <c r="HOU90" s="203"/>
      <c r="HOV90" s="203"/>
      <c r="HOW90" s="203"/>
      <c r="HOX90" s="203"/>
      <c r="HOY90" s="203"/>
      <c r="HOZ90" s="203"/>
      <c r="HPA90" s="203"/>
      <c r="HPB90" s="203"/>
      <c r="HPC90" s="203"/>
      <c r="HPD90" s="203"/>
      <c r="HPE90" s="203"/>
      <c r="HPF90" s="203"/>
      <c r="HPG90" s="203"/>
      <c r="HPH90" s="203"/>
      <c r="HPI90" s="203"/>
      <c r="HPJ90" s="203"/>
      <c r="HPK90" s="203"/>
      <c r="HPL90" s="203"/>
      <c r="HPM90" s="203"/>
      <c r="HPN90" s="203"/>
      <c r="HPO90" s="203"/>
      <c r="HPP90" s="203"/>
      <c r="HPQ90" s="203"/>
      <c r="HPR90" s="203"/>
      <c r="HPS90" s="203"/>
      <c r="HPT90" s="203"/>
      <c r="HPU90" s="203"/>
      <c r="HPV90" s="203"/>
      <c r="HPW90" s="203"/>
      <c r="HPX90" s="203"/>
      <c r="HPY90" s="203"/>
      <c r="HPZ90" s="203"/>
      <c r="HQA90" s="203"/>
      <c r="HQB90" s="203"/>
      <c r="HQC90" s="203"/>
      <c r="HQD90" s="203"/>
      <c r="HQE90" s="203"/>
      <c r="HQF90" s="203"/>
      <c r="HQG90" s="203"/>
      <c r="HQH90" s="203"/>
      <c r="HQI90" s="203"/>
      <c r="HQJ90" s="203"/>
      <c r="HQK90" s="203"/>
      <c r="HQL90" s="203"/>
      <c r="HQM90" s="203"/>
      <c r="HQN90" s="203"/>
      <c r="HQO90" s="203"/>
      <c r="HQP90" s="203"/>
      <c r="HQQ90" s="203"/>
      <c r="HQR90" s="203"/>
      <c r="HQS90" s="203"/>
      <c r="HQT90" s="203"/>
      <c r="HQU90" s="203"/>
      <c r="HQV90" s="203"/>
      <c r="HQW90" s="203"/>
      <c r="HQX90" s="203"/>
      <c r="HQY90" s="203"/>
      <c r="HQZ90" s="203"/>
      <c r="HRA90" s="203"/>
      <c r="HRB90" s="203"/>
      <c r="HRC90" s="203"/>
      <c r="HRD90" s="203"/>
      <c r="HRE90" s="203"/>
      <c r="HRF90" s="203"/>
      <c r="HRG90" s="203"/>
      <c r="HRH90" s="203"/>
      <c r="HRI90" s="203"/>
      <c r="HRJ90" s="203"/>
      <c r="HRK90" s="203"/>
      <c r="HRL90" s="203"/>
      <c r="HRM90" s="203"/>
      <c r="HRN90" s="203"/>
      <c r="HRO90" s="203"/>
      <c r="HRP90" s="203"/>
      <c r="HRQ90" s="203"/>
      <c r="HRR90" s="203"/>
      <c r="HRS90" s="203"/>
      <c r="HRT90" s="203"/>
      <c r="HRU90" s="203"/>
      <c r="HRV90" s="203"/>
      <c r="HRW90" s="203"/>
      <c r="HRX90" s="203"/>
      <c r="HRY90" s="203"/>
      <c r="HRZ90" s="203"/>
      <c r="HSA90" s="203"/>
      <c r="HSB90" s="203"/>
      <c r="HSC90" s="203"/>
      <c r="HSD90" s="203"/>
      <c r="HSE90" s="203"/>
      <c r="HSF90" s="203"/>
      <c r="HSG90" s="203"/>
      <c r="HSH90" s="203"/>
      <c r="HSI90" s="203"/>
      <c r="HSJ90" s="203"/>
      <c r="HSK90" s="203"/>
      <c r="HSL90" s="203"/>
      <c r="HSM90" s="203"/>
      <c r="HSN90" s="203"/>
      <c r="HSO90" s="203"/>
      <c r="HSP90" s="203"/>
      <c r="HSQ90" s="203"/>
      <c r="HSR90" s="203"/>
      <c r="HSS90" s="203"/>
      <c r="HST90" s="203"/>
      <c r="HSU90" s="203"/>
      <c r="HSV90" s="203"/>
      <c r="HSW90" s="203"/>
      <c r="HSX90" s="203"/>
      <c r="HSY90" s="203"/>
      <c r="HSZ90" s="203"/>
      <c r="HTA90" s="203"/>
      <c r="HTB90" s="203"/>
      <c r="HTC90" s="203"/>
      <c r="HTD90" s="203"/>
      <c r="HTE90" s="203"/>
      <c r="HTF90" s="203"/>
      <c r="HTG90" s="203"/>
      <c r="HTH90" s="203"/>
      <c r="HTI90" s="203"/>
      <c r="HTJ90" s="203"/>
      <c r="HTK90" s="203"/>
      <c r="HTL90" s="203"/>
      <c r="HTM90" s="203"/>
      <c r="HTN90" s="203"/>
      <c r="HTO90" s="203"/>
      <c r="HTP90" s="203"/>
      <c r="HTQ90" s="203"/>
      <c r="HTR90" s="203"/>
      <c r="HTS90" s="203"/>
      <c r="HTT90" s="203"/>
      <c r="HTU90" s="203"/>
      <c r="HTV90" s="203"/>
      <c r="HTW90" s="203"/>
      <c r="HTX90" s="203"/>
      <c r="HTY90" s="203"/>
      <c r="HTZ90" s="203"/>
      <c r="HUA90" s="203"/>
      <c r="HUB90" s="203"/>
      <c r="HUC90" s="203"/>
      <c r="HUD90" s="203"/>
      <c r="HUE90" s="203"/>
      <c r="HUF90" s="203"/>
      <c r="HUG90" s="203"/>
      <c r="HUH90" s="203"/>
      <c r="HUI90" s="203"/>
      <c r="HUJ90" s="203"/>
      <c r="HUK90" s="203"/>
      <c r="HUL90" s="203"/>
      <c r="HUM90" s="203"/>
      <c r="HUN90" s="203"/>
      <c r="HUO90" s="203"/>
      <c r="HUP90" s="203"/>
      <c r="HUQ90" s="203"/>
      <c r="HUR90" s="203"/>
      <c r="HUS90" s="203"/>
      <c r="HUT90" s="203"/>
      <c r="HUU90" s="203"/>
      <c r="HUV90" s="203"/>
      <c r="HUW90" s="203"/>
      <c r="HUX90" s="203"/>
      <c r="HUY90" s="203"/>
      <c r="HUZ90" s="203"/>
      <c r="HVA90" s="203"/>
      <c r="HVB90" s="203"/>
      <c r="HVC90" s="203"/>
      <c r="HVD90" s="203"/>
      <c r="HVE90" s="203"/>
      <c r="HVF90" s="203"/>
      <c r="HVG90" s="203"/>
      <c r="HVH90" s="203"/>
      <c r="HVI90" s="203"/>
      <c r="HVJ90" s="203"/>
      <c r="HVK90" s="203"/>
      <c r="HVL90" s="203"/>
      <c r="HVM90" s="203"/>
      <c r="HVN90" s="203"/>
      <c r="HVO90" s="203"/>
      <c r="HVP90" s="203"/>
      <c r="HVQ90" s="203"/>
      <c r="HVR90" s="203"/>
      <c r="HVS90" s="203"/>
      <c r="HVT90" s="203"/>
      <c r="HVU90" s="203"/>
      <c r="HVV90" s="203"/>
      <c r="HVW90" s="203"/>
      <c r="HVX90" s="203"/>
      <c r="HVY90" s="203"/>
      <c r="HVZ90" s="203"/>
      <c r="HWA90" s="203"/>
      <c r="HWB90" s="203"/>
      <c r="HWC90" s="203"/>
      <c r="HWD90" s="203"/>
      <c r="HWE90" s="203"/>
      <c r="HWF90" s="203"/>
      <c r="HWG90" s="203"/>
      <c r="HWH90" s="203"/>
      <c r="HWI90" s="203"/>
      <c r="HWJ90" s="203"/>
      <c r="HWK90" s="203"/>
      <c r="HWL90" s="203"/>
      <c r="HWM90" s="203"/>
      <c r="HWN90" s="203"/>
      <c r="HWO90" s="203"/>
      <c r="HWP90" s="203"/>
      <c r="HWQ90" s="203"/>
      <c r="HWR90" s="203"/>
      <c r="HWS90" s="203"/>
      <c r="HWT90" s="203"/>
      <c r="HWU90" s="203"/>
      <c r="HWV90" s="203"/>
      <c r="HWW90" s="203"/>
      <c r="HWX90" s="203"/>
      <c r="HWY90" s="203"/>
      <c r="HWZ90" s="203"/>
      <c r="HXA90" s="203"/>
      <c r="HXB90" s="203"/>
      <c r="HXC90" s="203"/>
      <c r="HXD90" s="203"/>
      <c r="HXE90" s="203"/>
      <c r="HXF90" s="203"/>
      <c r="HXG90" s="203"/>
      <c r="HXH90" s="203"/>
      <c r="HXI90" s="203"/>
      <c r="HXJ90" s="203"/>
      <c r="HXK90" s="203"/>
      <c r="HXL90" s="203"/>
      <c r="HXM90" s="203"/>
      <c r="HXN90" s="203"/>
      <c r="HXO90" s="203"/>
      <c r="HXP90" s="203"/>
      <c r="HXQ90" s="203"/>
      <c r="HXR90" s="203"/>
      <c r="HXS90" s="203"/>
      <c r="HXT90" s="203"/>
      <c r="HXU90" s="203"/>
      <c r="HXV90" s="203"/>
      <c r="HXW90" s="203"/>
      <c r="HXX90" s="203"/>
      <c r="HXY90" s="203"/>
      <c r="HXZ90" s="203"/>
      <c r="HYA90" s="203"/>
      <c r="HYB90" s="203"/>
      <c r="HYC90" s="203"/>
      <c r="HYD90" s="203"/>
      <c r="HYE90" s="203"/>
      <c r="HYF90" s="203"/>
      <c r="HYG90" s="203"/>
      <c r="HYH90" s="203"/>
      <c r="HYI90" s="203"/>
      <c r="HYJ90" s="203"/>
      <c r="HYK90" s="203"/>
      <c r="HYL90" s="203"/>
      <c r="HYM90" s="203"/>
      <c r="HYN90" s="203"/>
      <c r="HYO90" s="203"/>
      <c r="HYP90" s="203"/>
      <c r="HYQ90" s="203"/>
      <c r="HYR90" s="203"/>
      <c r="HYS90" s="203"/>
      <c r="HYT90" s="203"/>
      <c r="HYU90" s="203"/>
      <c r="HYV90" s="203"/>
      <c r="HYW90" s="203"/>
      <c r="HYX90" s="203"/>
      <c r="HYY90" s="203"/>
      <c r="HYZ90" s="203"/>
      <c r="HZA90" s="203"/>
      <c r="HZB90" s="203"/>
      <c r="HZC90" s="203"/>
      <c r="HZD90" s="203"/>
      <c r="HZE90" s="203"/>
      <c r="HZF90" s="203"/>
      <c r="HZG90" s="203"/>
      <c r="HZH90" s="203"/>
      <c r="HZI90" s="203"/>
      <c r="HZJ90" s="203"/>
      <c r="HZK90" s="203"/>
      <c r="HZL90" s="203"/>
      <c r="HZM90" s="203"/>
      <c r="HZN90" s="203"/>
      <c r="HZO90" s="203"/>
      <c r="HZP90" s="203"/>
      <c r="HZQ90" s="203"/>
      <c r="HZR90" s="203"/>
      <c r="HZS90" s="203"/>
      <c r="HZT90" s="203"/>
      <c r="HZU90" s="203"/>
      <c r="HZV90" s="203"/>
      <c r="HZW90" s="203"/>
      <c r="HZX90" s="203"/>
      <c r="HZY90" s="203"/>
      <c r="HZZ90" s="203"/>
      <c r="IAA90" s="203"/>
      <c r="IAB90" s="203"/>
      <c r="IAC90" s="203"/>
      <c r="IAD90" s="203"/>
      <c r="IAE90" s="203"/>
      <c r="IAF90" s="203"/>
      <c r="IAG90" s="203"/>
      <c r="IAH90" s="203"/>
      <c r="IAI90" s="203"/>
      <c r="IAJ90" s="203"/>
      <c r="IAK90" s="203"/>
      <c r="IAL90" s="203"/>
      <c r="IAM90" s="203"/>
      <c r="IAN90" s="203"/>
      <c r="IAO90" s="203"/>
      <c r="IAP90" s="203"/>
      <c r="IAQ90" s="203"/>
      <c r="IAR90" s="203"/>
      <c r="IAS90" s="203"/>
      <c r="IAT90" s="203"/>
      <c r="IAU90" s="203"/>
      <c r="IAV90" s="203"/>
      <c r="IAW90" s="203"/>
      <c r="IAX90" s="203"/>
      <c r="IAY90" s="203"/>
      <c r="IAZ90" s="203"/>
      <c r="IBA90" s="203"/>
      <c r="IBB90" s="203"/>
      <c r="IBC90" s="203"/>
      <c r="IBD90" s="203"/>
      <c r="IBE90" s="203"/>
      <c r="IBF90" s="203"/>
      <c r="IBG90" s="203"/>
      <c r="IBH90" s="203"/>
      <c r="IBI90" s="203"/>
      <c r="IBJ90" s="203"/>
      <c r="IBK90" s="203"/>
      <c r="IBL90" s="203"/>
      <c r="IBM90" s="203"/>
      <c r="IBN90" s="203"/>
      <c r="IBO90" s="203"/>
      <c r="IBP90" s="203"/>
      <c r="IBQ90" s="203"/>
      <c r="IBR90" s="203"/>
      <c r="IBS90" s="203"/>
      <c r="IBT90" s="203"/>
      <c r="IBU90" s="203"/>
      <c r="IBV90" s="203"/>
      <c r="IBW90" s="203"/>
      <c r="IBX90" s="203"/>
      <c r="IBY90" s="203"/>
      <c r="IBZ90" s="203"/>
      <c r="ICA90" s="203"/>
      <c r="ICB90" s="203"/>
      <c r="ICC90" s="203"/>
      <c r="ICD90" s="203"/>
      <c r="ICE90" s="203"/>
      <c r="ICF90" s="203"/>
      <c r="ICG90" s="203"/>
      <c r="ICH90" s="203"/>
      <c r="ICI90" s="203"/>
      <c r="ICJ90" s="203"/>
      <c r="ICK90" s="203"/>
      <c r="ICL90" s="203"/>
      <c r="ICM90" s="203"/>
      <c r="ICN90" s="203"/>
      <c r="ICO90" s="203"/>
      <c r="ICP90" s="203"/>
      <c r="ICQ90" s="203"/>
      <c r="ICR90" s="203"/>
      <c r="ICS90" s="203"/>
      <c r="ICT90" s="203"/>
      <c r="ICU90" s="203"/>
      <c r="ICV90" s="203"/>
      <c r="ICW90" s="203"/>
      <c r="ICX90" s="203"/>
      <c r="ICY90" s="203"/>
      <c r="ICZ90" s="203"/>
      <c r="IDA90" s="203"/>
      <c r="IDB90" s="203"/>
      <c r="IDC90" s="203"/>
      <c r="IDD90" s="203"/>
      <c r="IDE90" s="203"/>
      <c r="IDF90" s="203"/>
      <c r="IDG90" s="203"/>
      <c r="IDH90" s="203"/>
      <c r="IDI90" s="203"/>
      <c r="IDJ90" s="203"/>
      <c r="IDK90" s="203"/>
      <c r="IDL90" s="203"/>
      <c r="IDM90" s="203"/>
      <c r="IDN90" s="203"/>
      <c r="IDO90" s="203"/>
      <c r="IDP90" s="203"/>
      <c r="IDQ90" s="203"/>
      <c r="IDR90" s="203"/>
      <c r="IDS90" s="203"/>
      <c r="IDT90" s="203"/>
      <c r="IDU90" s="203"/>
      <c r="IDV90" s="203"/>
      <c r="IDW90" s="203"/>
      <c r="IDX90" s="203"/>
      <c r="IDY90" s="203"/>
      <c r="IDZ90" s="203"/>
      <c r="IEA90" s="203"/>
      <c r="IEB90" s="203"/>
      <c r="IEC90" s="203"/>
      <c r="IED90" s="203"/>
      <c r="IEE90" s="203"/>
      <c r="IEF90" s="203"/>
      <c r="IEG90" s="203"/>
      <c r="IEH90" s="203"/>
      <c r="IEI90" s="203"/>
      <c r="IEJ90" s="203"/>
      <c r="IEK90" s="203"/>
      <c r="IEL90" s="203"/>
      <c r="IEM90" s="203"/>
      <c r="IEN90" s="203"/>
      <c r="IEO90" s="203"/>
      <c r="IEP90" s="203"/>
      <c r="IEQ90" s="203"/>
      <c r="IER90" s="203"/>
      <c r="IES90" s="203"/>
      <c r="IET90" s="203"/>
      <c r="IEU90" s="203"/>
      <c r="IEV90" s="203"/>
      <c r="IEW90" s="203"/>
      <c r="IEX90" s="203"/>
      <c r="IEY90" s="203"/>
      <c r="IEZ90" s="203"/>
      <c r="IFA90" s="203"/>
      <c r="IFB90" s="203"/>
      <c r="IFC90" s="203"/>
      <c r="IFD90" s="203"/>
      <c r="IFE90" s="203"/>
      <c r="IFF90" s="203"/>
      <c r="IFG90" s="203"/>
      <c r="IFH90" s="203"/>
      <c r="IFI90" s="203"/>
      <c r="IFJ90" s="203"/>
      <c r="IFK90" s="203"/>
      <c r="IFL90" s="203"/>
      <c r="IFM90" s="203"/>
      <c r="IFN90" s="203"/>
      <c r="IFO90" s="203"/>
      <c r="IFP90" s="203"/>
      <c r="IFQ90" s="203"/>
      <c r="IFR90" s="203"/>
      <c r="IFS90" s="203"/>
      <c r="IFT90" s="203"/>
      <c r="IFU90" s="203"/>
      <c r="IFV90" s="203"/>
      <c r="IFW90" s="203"/>
      <c r="IFX90" s="203"/>
      <c r="IFY90" s="203"/>
      <c r="IFZ90" s="203"/>
      <c r="IGA90" s="203"/>
      <c r="IGB90" s="203"/>
      <c r="IGC90" s="203"/>
      <c r="IGD90" s="203"/>
      <c r="IGE90" s="203"/>
      <c r="IGF90" s="203"/>
      <c r="IGG90" s="203"/>
      <c r="IGH90" s="203"/>
      <c r="IGI90" s="203"/>
      <c r="IGJ90" s="203"/>
      <c r="IGK90" s="203"/>
      <c r="IGL90" s="203"/>
      <c r="IGM90" s="203"/>
      <c r="IGN90" s="203"/>
      <c r="IGO90" s="203"/>
      <c r="IGP90" s="203"/>
      <c r="IGQ90" s="203"/>
      <c r="IGR90" s="203"/>
      <c r="IGS90" s="203"/>
      <c r="IGT90" s="203"/>
      <c r="IGU90" s="203"/>
      <c r="IGV90" s="203"/>
      <c r="IGW90" s="203"/>
      <c r="IGX90" s="203"/>
      <c r="IGY90" s="203"/>
      <c r="IGZ90" s="203"/>
      <c r="IHA90" s="203"/>
      <c r="IHB90" s="203"/>
      <c r="IHC90" s="203"/>
      <c r="IHD90" s="203"/>
      <c r="IHE90" s="203"/>
      <c r="IHF90" s="203"/>
      <c r="IHG90" s="203"/>
      <c r="IHH90" s="203"/>
      <c r="IHI90" s="203"/>
      <c r="IHJ90" s="203"/>
      <c r="IHK90" s="203"/>
      <c r="IHL90" s="203"/>
      <c r="IHM90" s="203"/>
      <c r="IHN90" s="203"/>
      <c r="IHO90" s="203"/>
      <c r="IHP90" s="203"/>
      <c r="IHQ90" s="203"/>
      <c r="IHR90" s="203"/>
      <c r="IHS90" s="203"/>
      <c r="IHT90" s="203"/>
      <c r="IHU90" s="203"/>
      <c r="IHV90" s="203"/>
      <c r="IHW90" s="203"/>
      <c r="IHX90" s="203"/>
      <c r="IHY90" s="203"/>
      <c r="IHZ90" s="203"/>
      <c r="IIA90" s="203"/>
      <c r="IIB90" s="203"/>
      <c r="IIC90" s="203"/>
      <c r="IID90" s="203"/>
      <c r="IIE90" s="203"/>
      <c r="IIF90" s="203"/>
      <c r="IIG90" s="203"/>
      <c r="IIH90" s="203"/>
      <c r="III90" s="203"/>
      <c r="IIJ90" s="203"/>
      <c r="IIK90" s="203"/>
      <c r="IIL90" s="203"/>
      <c r="IIM90" s="203"/>
      <c r="IIN90" s="203"/>
      <c r="IIO90" s="203"/>
      <c r="IIP90" s="203"/>
      <c r="IIQ90" s="203"/>
      <c r="IIR90" s="203"/>
      <c r="IIS90" s="203"/>
      <c r="IIT90" s="203"/>
      <c r="IIU90" s="203"/>
      <c r="IIV90" s="203"/>
      <c r="IIW90" s="203"/>
      <c r="IIX90" s="203"/>
      <c r="IIY90" s="203"/>
      <c r="IIZ90" s="203"/>
      <c r="IJA90" s="203"/>
      <c r="IJB90" s="203"/>
      <c r="IJC90" s="203"/>
      <c r="IJD90" s="203"/>
      <c r="IJE90" s="203"/>
      <c r="IJF90" s="203"/>
      <c r="IJG90" s="203"/>
      <c r="IJH90" s="203"/>
      <c r="IJI90" s="203"/>
      <c r="IJJ90" s="203"/>
      <c r="IJK90" s="203"/>
      <c r="IJL90" s="203"/>
      <c r="IJM90" s="203"/>
      <c r="IJN90" s="203"/>
      <c r="IJO90" s="203"/>
      <c r="IJP90" s="203"/>
      <c r="IJQ90" s="203"/>
      <c r="IJR90" s="203"/>
      <c r="IJS90" s="203"/>
      <c r="IJT90" s="203"/>
      <c r="IJU90" s="203"/>
      <c r="IJV90" s="203"/>
      <c r="IJW90" s="203"/>
      <c r="IJX90" s="203"/>
      <c r="IJY90" s="203"/>
      <c r="IJZ90" s="203"/>
      <c r="IKA90" s="203"/>
      <c r="IKB90" s="203"/>
      <c r="IKC90" s="203"/>
      <c r="IKD90" s="203"/>
      <c r="IKE90" s="203"/>
      <c r="IKF90" s="203"/>
      <c r="IKG90" s="203"/>
      <c r="IKH90" s="203"/>
      <c r="IKI90" s="203"/>
      <c r="IKJ90" s="203"/>
      <c r="IKK90" s="203"/>
      <c r="IKL90" s="203"/>
      <c r="IKM90" s="203"/>
      <c r="IKN90" s="203"/>
      <c r="IKO90" s="203"/>
      <c r="IKP90" s="203"/>
      <c r="IKQ90" s="203"/>
      <c r="IKR90" s="203"/>
      <c r="IKS90" s="203"/>
      <c r="IKT90" s="203"/>
      <c r="IKU90" s="203"/>
      <c r="IKV90" s="203"/>
      <c r="IKW90" s="203"/>
      <c r="IKX90" s="203"/>
      <c r="IKY90" s="203"/>
      <c r="IKZ90" s="203"/>
      <c r="ILA90" s="203"/>
      <c r="ILB90" s="203"/>
      <c r="ILC90" s="203"/>
      <c r="ILD90" s="203"/>
      <c r="ILE90" s="203"/>
      <c r="ILF90" s="203"/>
      <c r="ILG90" s="203"/>
      <c r="ILH90" s="203"/>
      <c r="ILI90" s="203"/>
      <c r="ILJ90" s="203"/>
      <c r="ILK90" s="203"/>
      <c r="ILL90" s="203"/>
      <c r="ILM90" s="203"/>
      <c r="ILN90" s="203"/>
      <c r="ILO90" s="203"/>
      <c r="ILP90" s="203"/>
      <c r="ILQ90" s="203"/>
      <c r="ILR90" s="203"/>
      <c r="ILS90" s="203"/>
      <c r="ILT90" s="203"/>
      <c r="ILU90" s="203"/>
      <c r="ILV90" s="203"/>
      <c r="ILW90" s="203"/>
      <c r="ILX90" s="203"/>
      <c r="ILY90" s="203"/>
      <c r="ILZ90" s="203"/>
      <c r="IMA90" s="203"/>
      <c r="IMB90" s="203"/>
      <c r="IMC90" s="203"/>
      <c r="IMD90" s="203"/>
      <c r="IME90" s="203"/>
      <c r="IMF90" s="203"/>
      <c r="IMG90" s="203"/>
      <c r="IMH90" s="203"/>
      <c r="IMI90" s="203"/>
      <c r="IMJ90" s="203"/>
      <c r="IMK90" s="203"/>
      <c r="IML90" s="203"/>
      <c r="IMM90" s="203"/>
      <c r="IMN90" s="203"/>
      <c r="IMO90" s="203"/>
      <c r="IMP90" s="203"/>
      <c r="IMQ90" s="203"/>
      <c r="IMR90" s="203"/>
      <c r="IMS90" s="203"/>
      <c r="IMT90" s="203"/>
      <c r="IMU90" s="203"/>
      <c r="IMV90" s="203"/>
      <c r="IMW90" s="203"/>
      <c r="IMX90" s="203"/>
      <c r="IMY90" s="203"/>
      <c r="IMZ90" s="203"/>
      <c r="INA90" s="203"/>
      <c r="INB90" s="203"/>
      <c r="INC90" s="203"/>
      <c r="IND90" s="203"/>
      <c r="INE90" s="203"/>
      <c r="INF90" s="203"/>
      <c r="ING90" s="203"/>
      <c r="INH90" s="203"/>
      <c r="INI90" s="203"/>
      <c r="INJ90" s="203"/>
      <c r="INK90" s="203"/>
      <c r="INL90" s="203"/>
      <c r="INM90" s="203"/>
      <c r="INN90" s="203"/>
      <c r="INO90" s="203"/>
      <c r="INP90" s="203"/>
      <c r="INQ90" s="203"/>
      <c r="INR90" s="203"/>
      <c r="INS90" s="203"/>
      <c r="INT90" s="203"/>
      <c r="INU90" s="203"/>
      <c r="INV90" s="203"/>
      <c r="INW90" s="203"/>
      <c r="INX90" s="203"/>
      <c r="INY90" s="203"/>
      <c r="INZ90" s="203"/>
      <c r="IOA90" s="203"/>
      <c r="IOB90" s="203"/>
      <c r="IOC90" s="203"/>
      <c r="IOD90" s="203"/>
      <c r="IOE90" s="203"/>
      <c r="IOF90" s="203"/>
      <c r="IOG90" s="203"/>
      <c r="IOH90" s="203"/>
      <c r="IOI90" s="203"/>
      <c r="IOJ90" s="203"/>
      <c r="IOK90" s="203"/>
      <c r="IOL90" s="203"/>
      <c r="IOM90" s="203"/>
      <c r="ION90" s="203"/>
      <c r="IOO90" s="203"/>
      <c r="IOP90" s="203"/>
      <c r="IOQ90" s="203"/>
      <c r="IOR90" s="203"/>
      <c r="IOS90" s="203"/>
      <c r="IOT90" s="203"/>
      <c r="IOU90" s="203"/>
      <c r="IOV90" s="203"/>
      <c r="IOW90" s="203"/>
      <c r="IOX90" s="203"/>
      <c r="IOY90" s="203"/>
      <c r="IOZ90" s="203"/>
      <c r="IPA90" s="203"/>
      <c r="IPB90" s="203"/>
      <c r="IPC90" s="203"/>
      <c r="IPD90" s="203"/>
      <c r="IPE90" s="203"/>
      <c r="IPF90" s="203"/>
      <c r="IPG90" s="203"/>
      <c r="IPH90" s="203"/>
      <c r="IPI90" s="203"/>
      <c r="IPJ90" s="203"/>
      <c r="IPK90" s="203"/>
      <c r="IPL90" s="203"/>
      <c r="IPM90" s="203"/>
      <c r="IPN90" s="203"/>
      <c r="IPO90" s="203"/>
      <c r="IPP90" s="203"/>
      <c r="IPQ90" s="203"/>
      <c r="IPR90" s="203"/>
      <c r="IPS90" s="203"/>
      <c r="IPT90" s="203"/>
      <c r="IPU90" s="203"/>
      <c r="IPV90" s="203"/>
      <c r="IPW90" s="203"/>
      <c r="IPX90" s="203"/>
      <c r="IPY90" s="203"/>
      <c r="IPZ90" s="203"/>
      <c r="IQA90" s="203"/>
      <c r="IQB90" s="203"/>
      <c r="IQC90" s="203"/>
      <c r="IQD90" s="203"/>
      <c r="IQE90" s="203"/>
      <c r="IQF90" s="203"/>
      <c r="IQG90" s="203"/>
      <c r="IQH90" s="203"/>
      <c r="IQI90" s="203"/>
      <c r="IQJ90" s="203"/>
      <c r="IQK90" s="203"/>
      <c r="IQL90" s="203"/>
      <c r="IQM90" s="203"/>
      <c r="IQN90" s="203"/>
      <c r="IQO90" s="203"/>
      <c r="IQP90" s="203"/>
      <c r="IQQ90" s="203"/>
      <c r="IQR90" s="203"/>
      <c r="IQS90" s="203"/>
      <c r="IQT90" s="203"/>
      <c r="IQU90" s="203"/>
      <c r="IQV90" s="203"/>
      <c r="IQW90" s="203"/>
      <c r="IQX90" s="203"/>
      <c r="IQY90" s="203"/>
      <c r="IQZ90" s="203"/>
      <c r="IRA90" s="203"/>
      <c r="IRB90" s="203"/>
      <c r="IRC90" s="203"/>
      <c r="IRD90" s="203"/>
      <c r="IRE90" s="203"/>
      <c r="IRF90" s="203"/>
      <c r="IRG90" s="203"/>
      <c r="IRH90" s="203"/>
      <c r="IRI90" s="203"/>
      <c r="IRJ90" s="203"/>
      <c r="IRK90" s="203"/>
      <c r="IRL90" s="203"/>
      <c r="IRM90" s="203"/>
      <c r="IRN90" s="203"/>
      <c r="IRO90" s="203"/>
      <c r="IRP90" s="203"/>
      <c r="IRQ90" s="203"/>
      <c r="IRR90" s="203"/>
      <c r="IRS90" s="203"/>
      <c r="IRT90" s="203"/>
      <c r="IRU90" s="203"/>
      <c r="IRV90" s="203"/>
      <c r="IRW90" s="203"/>
      <c r="IRX90" s="203"/>
      <c r="IRY90" s="203"/>
      <c r="IRZ90" s="203"/>
      <c r="ISA90" s="203"/>
      <c r="ISB90" s="203"/>
      <c r="ISC90" s="203"/>
      <c r="ISD90" s="203"/>
      <c r="ISE90" s="203"/>
      <c r="ISF90" s="203"/>
      <c r="ISG90" s="203"/>
      <c r="ISH90" s="203"/>
      <c r="ISI90" s="203"/>
      <c r="ISJ90" s="203"/>
      <c r="ISK90" s="203"/>
      <c r="ISL90" s="203"/>
      <c r="ISM90" s="203"/>
      <c r="ISN90" s="203"/>
      <c r="ISO90" s="203"/>
      <c r="ISP90" s="203"/>
      <c r="ISQ90" s="203"/>
      <c r="ISR90" s="203"/>
      <c r="ISS90" s="203"/>
      <c r="IST90" s="203"/>
      <c r="ISU90" s="203"/>
      <c r="ISV90" s="203"/>
      <c r="ISW90" s="203"/>
      <c r="ISX90" s="203"/>
      <c r="ISY90" s="203"/>
      <c r="ISZ90" s="203"/>
      <c r="ITA90" s="203"/>
      <c r="ITB90" s="203"/>
      <c r="ITC90" s="203"/>
      <c r="ITD90" s="203"/>
      <c r="ITE90" s="203"/>
      <c r="ITF90" s="203"/>
      <c r="ITG90" s="203"/>
      <c r="ITH90" s="203"/>
      <c r="ITI90" s="203"/>
      <c r="ITJ90" s="203"/>
      <c r="ITK90" s="203"/>
      <c r="ITL90" s="203"/>
      <c r="ITM90" s="203"/>
      <c r="ITN90" s="203"/>
      <c r="ITO90" s="203"/>
      <c r="ITP90" s="203"/>
      <c r="ITQ90" s="203"/>
      <c r="ITR90" s="203"/>
      <c r="ITS90" s="203"/>
      <c r="ITT90" s="203"/>
      <c r="ITU90" s="203"/>
      <c r="ITV90" s="203"/>
      <c r="ITW90" s="203"/>
      <c r="ITX90" s="203"/>
      <c r="ITY90" s="203"/>
      <c r="ITZ90" s="203"/>
      <c r="IUA90" s="203"/>
      <c r="IUB90" s="203"/>
      <c r="IUC90" s="203"/>
      <c r="IUD90" s="203"/>
      <c r="IUE90" s="203"/>
      <c r="IUF90" s="203"/>
      <c r="IUG90" s="203"/>
      <c r="IUH90" s="203"/>
      <c r="IUI90" s="203"/>
      <c r="IUJ90" s="203"/>
      <c r="IUK90" s="203"/>
      <c r="IUL90" s="203"/>
      <c r="IUM90" s="203"/>
      <c r="IUN90" s="203"/>
      <c r="IUO90" s="203"/>
      <c r="IUP90" s="203"/>
      <c r="IUQ90" s="203"/>
      <c r="IUR90" s="203"/>
      <c r="IUS90" s="203"/>
      <c r="IUT90" s="203"/>
      <c r="IUU90" s="203"/>
      <c r="IUV90" s="203"/>
      <c r="IUW90" s="203"/>
      <c r="IUX90" s="203"/>
      <c r="IUY90" s="203"/>
      <c r="IUZ90" s="203"/>
      <c r="IVA90" s="203"/>
      <c r="IVB90" s="203"/>
      <c r="IVC90" s="203"/>
      <c r="IVD90" s="203"/>
      <c r="IVE90" s="203"/>
      <c r="IVF90" s="203"/>
      <c r="IVG90" s="203"/>
      <c r="IVH90" s="203"/>
      <c r="IVI90" s="203"/>
      <c r="IVJ90" s="203"/>
      <c r="IVK90" s="203"/>
      <c r="IVL90" s="203"/>
      <c r="IVM90" s="203"/>
      <c r="IVN90" s="203"/>
      <c r="IVO90" s="203"/>
      <c r="IVP90" s="203"/>
      <c r="IVQ90" s="203"/>
      <c r="IVR90" s="203"/>
      <c r="IVS90" s="203"/>
      <c r="IVT90" s="203"/>
      <c r="IVU90" s="203"/>
      <c r="IVV90" s="203"/>
      <c r="IVW90" s="203"/>
      <c r="IVX90" s="203"/>
      <c r="IVY90" s="203"/>
      <c r="IVZ90" s="203"/>
      <c r="IWA90" s="203"/>
      <c r="IWB90" s="203"/>
      <c r="IWC90" s="203"/>
      <c r="IWD90" s="203"/>
      <c r="IWE90" s="203"/>
      <c r="IWF90" s="203"/>
      <c r="IWG90" s="203"/>
      <c r="IWH90" s="203"/>
      <c r="IWI90" s="203"/>
      <c r="IWJ90" s="203"/>
      <c r="IWK90" s="203"/>
      <c r="IWL90" s="203"/>
      <c r="IWM90" s="203"/>
      <c r="IWN90" s="203"/>
      <c r="IWO90" s="203"/>
      <c r="IWP90" s="203"/>
      <c r="IWQ90" s="203"/>
      <c r="IWR90" s="203"/>
      <c r="IWS90" s="203"/>
      <c r="IWT90" s="203"/>
      <c r="IWU90" s="203"/>
      <c r="IWV90" s="203"/>
      <c r="IWW90" s="203"/>
      <c r="IWX90" s="203"/>
      <c r="IWY90" s="203"/>
      <c r="IWZ90" s="203"/>
      <c r="IXA90" s="203"/>
      <c r="IXB90" s="203"/>
      <c r="IXC90" s="203"/>
      <c r="IXD90" s="203"/>
      <c r="IXE90" s="203"/>
      <c r="IXF90" s="203"/>
      <c r="IXG90" s="203"/>
      <c r="IXH90" s="203"/>
      <c r="IXI90" s="203"/>
      <c r="IXJ90" s="203"/>
      <c r="IXK90" s="203"/>
      <c r="IXL90" s="203"/>
      <c r="IXM90" s="203"/>
      <c r="IXN90" s="203"/>
      <c r="IXO90" s="203"/>
      <c r="IXP90" s="203"/>
      <c r="IXQ90" s="203"/>
      <c r="IXR90" s="203"/>
      <c r="IXS90" s="203"/>
      <c r="IXT90" s="203"/>
      <c r="IXU90" s="203"/>
      <c r="IXV90" s="203"/>
      <c r="IXW90" s="203"/>
      <c r="IXX90" s="203"/>
      <c r="IXY90" s="203"/>
      <c r="IXZ90" s="203"/>
      <c r="IYA90" s="203"/>
      <c r="IYB90" s="203"/>
      <c r="IYC90" s="203"/>
      <c r="IYD90" s="203"/>
      <c r="IYE90" s="203"/>
      <c r="IYF90" s="203"/>
      <c r="IYG90" s="203"/>
      <c r="IYH90" s="203"/>
      <c r="IYI90" s="203"/>
      <c r="IYJ90" s="203"/>
      <c r="IYK90" s="203"/>
      <c r="IYL90" s="203"/>
      <c r="IYM90" s="203"/>
      <c r="IYN90" s="203"/>
      <c r="IYO90" s="203"/>
      <c r="IYP90" s="203"/>
      <c r="IYQ90" s="203"/>
      <c r="IYR90" s="203"/>
      <c r="IYS90" s="203"/>
      <c r="IYT90" s="203"/>
      <c r="IYU90" s="203"/>
      <c r="IYV90" s="203"/>
      <c r="IYW90" s="203"/>
      <c r="IYX90" s="203"/>
      <c r="IYY90" s="203"/>
      <c r="IYZ90" s="203"/>
      <c r="IZA90" s="203"/>
      <c r="IZB90" s="203"/>
      <c r="IZC90" s="203"/>
      <c r="IZD90" s="203"/>
      <c r="IZE90" s="203"/>
      <c r="IZF90" s="203"/>
      <c r="IZG90" s="203"/>
      <c r="IZH90" s="203"/>
      <c r="IZI90" s="203"/>
      <c r="IZJ90" s="203"/>
      <c r="IZK90" s="203"/>
      <c r="IZL90" s="203"/>
      <c r="IZM90" s="203"/>
      <c r="IZN90" s="203"/>
      <c r="IZO90" s="203"/>
      <c r="IZP90" s="203"/>
      <c r="IZQ90" s="203"/>
      <c r="IZR90" s="203"/>
      <c r="IZS90" s="203"/>
      <c r="IZT90" s="203"/>
      <c r="IZU90" s="203"/>
      <c r="IZV90" s="203"/>
      <c r="IZW90" s="203"/>
      <c r="IZX90" s="203"/>
      <c r="IZY90" s="203"/>
      <c r="IZZ90" s="203"/>
      <c r="JAA90" s="203"/>
      <c r="JAB90" s="203"/>
      <c r="JAC90" s="203"/>
      <c r="JAD90" s="203"/>
      <c r="JAE90" s="203"/>
      <c r="JAF90" s="203"/>
      <c r="JAG90" s="203"/>
      <c r="JAH90" s="203"/>
      <c r="JAI90" s="203"/>
      <c r="JAJ90" s="203"/>
      <c r="JAK90" s="203"/>
      <c r="JAL90" s="203"/>
      <c r="JAM90" s="203"/>
      <c r="JAN90" s="203"/>
      <c r="JAO90" s="203"/>
      <c r="JAP90" s="203"/>
      <c r="JAQ90" s="203"/>
      <c r="JAR90" s="203"/>
      <c r="JAS90" s="203"/>
      <c r="JAT90" s="203"/>
      <c r="JAU90" s="203"/>
      <c r="JAV90" s="203"/>
      <c r="JAW90" s="203"/>
      <c r="JAX90" s="203"/>
      <c r="JAY90" s="203"/>
      <c r="JAZ90" s="203"/>
      <c r="JBA90" s="203"/>
      <c r="JBB90" s="203"/>
      <c r="JBC90" s="203"/>
      <c r="JBD90" s="203"/>
      <c r="JBE90" s="203"/>
      <c r="JBF90" s="203"/>
      <c r="JBG90" s="203"/>
      <c r="JBH90" s="203"/>
      <c r="JBI90" s="203"/>
      <c r="JBJ90" s="203"/>
      <c r="JBK90" s="203"/>
      <c r="JBL90" s="203"/>
      <c r="JBM90" s="203"/>
      <c r="JBN90" s="203"/>
      <c r="JBO90" s="203"/>
      <c r="JBP90" s="203"/>
      <c r="JBQ90" s="203"/>
      <c r="JBR90" s="203"/>
      <c r="JBS90" s="203"/>
      <c r="JBT90" s="203"/>
      <c r="JBU90" s="203"/>
      <c r="JBV90" s="203"/>
      <c r="JBW90" s="203"/>
      <c r="JBX90" s="203"/>
      <c r="JBY90" s="203"/>
      <c r="JBZ90" s="203"/>
      <c r="JCA90" s="203"/>
      <c r="JCB90" s="203"/>
      <c r="JCC90" s="203"/>
      <c r="JCD90" s="203"/>
      <c r="JCE90" s="203"/>
      <c r="JCF90" s="203"/>
      <c r="JCG90" s="203"/>
      <c r="JCH90" s="203"/>
      <c r="JCI90" s="203"/>
      <c r="JCJ90" s="203"/>
      <c r="JCK90" s="203"/>
      <c r="JCL90" s="203"/>
      <c r="JCM90" s="203"/>
      <c r="JCN90" s="203"/>
      <c r="JCO90" s="203"/>
      <c r="JCP90" s="203"/>
      <c r="JCQ90" s="203"/>
      <c r="JCR90" s="203"/>
      <c r="JCS90" s="203"/>
      <c r="JCT90" s="203"/>
      <c r="JCU90" s="203"/>
      <c r="JCV90" s="203"/>
      <c r="JCW90" s="203"/>
      <c r="JCX90" s="203"/>
      <c r="JCY90" s="203"/>
      <c r="JCZ90" s="203"/>
      <c r="JDA90" s="203"/>
      <c r="JDB90" s="203"/>
      <c r="JDC90" s="203"/>
      <c r="JDD90" s="203"/>
      <c r="JDE90" s="203"/>
      <c r="JDF90" s="203"/>
      <c r="JDG90" s="203"/>
      <c r="JDH90" s="203"/>
      <c r="JDI90" s="203"/>
      <c r="JDJ90" s="203"/>
      <c r="JDK90" s="203"/>
      <c r="JDL90" s="203"/>
      <c r="JDM90" s="203"/>
      <c r="JDN90" s="203"/>
      <c r="JDO90" s="203"/>
      <c r="JDP90" s="203"/>
      <c r="JDQ90" s="203"/>
      <c r="JDR90" s="203"/>
      <c r="JDS90" s="203"/>
      <c r="JDT90" s="203"/>
      <c r="JDU90" s="203"/>
      <c r="JDV90" s="203"/>
      <c r="JDW90" s="203"/>
      <c r="JDX90" s="203"/>
      <c r="JDY90" s="203"/>
      <c r="JDZ90" s="203"/>
      <c r="JEA90" s="203"/>
      <c r="JEB90" s="203"/>
      <c r="JEC90" s="203"/>
      <c r="JED90" s="203"/>
      <c r="JEE90" s="203"/>
      <c r="JEF90" s="203"/>
      <c r="JEG90" s="203"/>
      <c r="JEH90" s="203"/>
      <c r="JEI90" s="203"/>
      <c r="JEJ90" s="203"/>
      <c r="JEK90" s="203"/>
      <c r="JEL90" s="203"/>
      <c r="JEM90" s="203"/>
      <c r="JEN90" s="203"/>
      <c r="JEO90" s="203"/>
      <c r="JEP90" s="203"/>
      <c r="JEQ90" s="203"/>
      <c r="JER90" s="203"/>
      <c r="JES90" s="203"/>
      <c r="JET90" s="203"/>
      <c r="JEU90" s="203"/>
      <c r="JEV90" s="203"/>
      <c r="JEW90" s="203"/>
      <c r="JEX90" s="203"/>
      <c r="JEY90" s="203"/>
      <c r="JEZ90" s="203"/>
      <c r="JFA90" s="203"/>
      <c r="JFB90" s="203"/>
      <c r="JFC90" s="203"/>
      <c r="JFD90" s="203"/>
      <c r="JFE90" s="203"/>
      <c r="JFF90" s="203"/>
      <c r="JFG90" s="203"/>
      <c r="JFH90" s="203"/>
      <c r="JFI90" s="203"/>
      <c r="JFJ90" s="203"/>
      <c r="JFK90" s="203"/>
      <c r="JFL90" s="203"/>
      <c r="JFM90" s="203"/>
      <c r="JFN90" s="203"/>
      <c r="JFO90" s="203"/>
      <c r="JFP90" s="203"/>
      <c r="JFQ90" s="203"/>
      <c r="JFR90" s="203"/>
      <c r="JFS90" s="203"/>
      <c r="JFT90" s="203"/>
      <c r="JFU90" s="203"/>
      <c r="JFV90" s="203"/>
      <c r="JFW90" s="203"/>
      <c r="JFX90" s="203"/>
      <c r="JFY90" s="203"/>
      <c r="JFZ90" s="203"/>
      <c r="JGA90" s="203"/>
      <c r="JGB90" s="203"/>
      <c r="JGC90" s="203"/>
      <c r="JGD90" s="203"/>
      <c r="JGE90" s="203"/>
      <c r="JGF90" s="203"/>
      <c r="JGG90" s="203"/>
      <c r="JGH90" s="203"/>
      <c r="JGI90" s="203"/>
      <c r="JGJ90" s="203"/>
      <c r="JGK90" s="203"/>
      <c r="JGL90" s="203"/>
      <c r="JGM90" s="203"/>
      <c r="JGN90" s="203"/>
      <c r="JGO90" s="203"/>
      <c r="JGP90" s="203"/>
      <c r="JGQ90" s="203"/>
      <c r="JGR90" s="203"/>
      <c r="JGS90" s="203"/>
      <c r="JGT90" s="203"/>
      <c r="JGU90" s="203"/>
      <c r="JGV90" s="203"/>
      <c r="JGW90" s="203"/>
      <c r="JGX90" s="203"/>
      <c r="JGY90" s="203"/>
      <c r="JGZ90" s="203"/>
      <c r="JHA90" s="203"/>
      <c r="JHB90" s="203"/>
      <c r="JHC90" s="203"/>
      <c r="JHD90" s="203"/>
      <c r="JHE90" s="203"/>
      <c r="JHF90" s="203"/>
      <c r="JHG90" s="203"/>
      <c r="JHH90" s="203"/>
      <c r="JHI90" s="203"/>
      <c r="JHJ90" s="203"/>
      <c r="JHK90" s="203"/>
      <c r="JHL90" s="203"/>
      <c r="JHM90" s="203"/>
      <c r="JHN90" s="203"/>
      <c r="JHO90" s="203"/>
      <c r="JHP90" s="203"/>
      <c r="JHQ90" s="203"/>
      <c r="JHR90" s="203"/>
      <c r="JHS90" s="203"/>
      <c r="JHT90" s="203"/>
      <c r="JHU90" s="203"/>
      <c r="JHV90" s="203"/>
      <c r="JHW90" s="203"/>
      <c r="JHX90" s="203"/>
      <c r="JHY90" s="203"/>
      <c r="JHZ90" s="203"/>
      <c r="JIA90" s="203"/>
      <c r="JIB90" s="203"/>
      <c r="JIC90" s="203"/>
      <c r="JID90" s="203"/>
      <c r="JIE90" s="203"/>
      <c r="JIF90" s="203"/>
      <c r="JIG90" s="203"/>
      <c r="JIH90" s="203"/>
      <c r="JII90" s="203"/>
      <c r="JIJ90" s="203"/>
      <c r="JIK90" s="203"/>
      <c r="JIL90" s="203"/>
      <c r="JIM90" s="203"/>
      <c r="JIN90" s="203"/>
      <c r="JIO90" s="203"/>
      <c r="JIP90" s="203"/>
      <c r="JIQ90" s="203"/>
      <c r="JIR90" s="203"/>
      <c r="JIS90" s="203"/>
      <c r="JIT90" s="203"/>
      <c r="JIU90" s="203"/>
      <c r="JIV90" s="203"/>
      <c r="JIW90" s="203"/>
      <c r="JIX90" s="203"/>
      <c r="JIY90" s="203"/>
      <c r="JIZ90" s="203"/>
      <c r="JJA90" s="203"/>
      <c r="JJB90" s="203"/>
      <c r="JJC90" s="203"/>
      <c r="JJD90" s="203"/>
      <c r="JJE90" s="203"/>
      <c r="JJF90" s="203"/>
      <c r="JJG90" s="203"/>
      <c r="JJH90" s="203"/>
      <c r="JJI90" s="203"/>
      <c r="JJJ90" s="203"/>
      <c r="JJK90" s="203"/>
      <c r="JJL90" s="203"/>
      <c r="JJM90" s="203"/>
      <c r="JJN90" s="203"/>
      <c r="JJO90" s="203"/>
      <c r="JJP90" s="203"/>
      <c r="JJQ90" s="203"/>
      <c r="JJR90" s="203"/>
      <c r="JJS90" s="203"/>
      <c r="JJT90" s="203"/>
      <c r="JJU90" s="203"/>
      <c r="JJV90" s="203"/>
      <c r="JJW90" s="203"/>
      <c r="JJX90" s="203"/>
      <c r="JJY90" s="203"/>
      <c r="JJZ90" s="203"/>
      <c r="JKA90" s="203"/>
      <c r="JKB90" s="203"/>
      <c r="JKC90" s="203"/>
      <c r="JKD90" s="203"/>
      <c r="JKE90" s="203"/>
      <c r="JKF90" s="203"/>
      <c r="JKG90" s="203"/>
      <c r="JKH90" s="203"/>
      <c r="JKI90" s="203"/>
      <c r="JKJ90" s="203"/>
      <c r="JKK90" s="203"/>
      <c r="JKL90" s="203"/>
      <c r="JKM90" s="203"/>
      <c r="JKN90" s="203"/>
      <c r="JKO90" s="203"/>
      <c r="JKP90" s="203"/>
      <c r="JKQ90" s="203"/>
      <c r="JKR90" s="203"/>
      <c r="JKS90" s="203"/>
      <c r="JKT90" s="203"/>
      <c r="JKU90" s="203"/>
      <c r="JKV90" s="203"/>
      <c r="JKW90" s="203"/>
      <c r="JKX90" s="203"/>
      <c r="JKY90" s="203"/>
      <c r="JKZ90" s="203"/>
      <c r="JLA90" s="203"/>
      <c r="JLB90" s="203"/>
      <c r="JLC90" s="203"/>
      <c r="JLD90" s="203"/>
      <c r="JLE90" s="203"/>
      <c r="JLF90" s="203"/>
      <c r="JLG90" s="203"/>
      <c r="JLH90" s="203"/>
      <c r="JLI90" s="203"/>
      <c r="JLJ90" s="203"/>
      <c r="JLK90" s="203"/>
      <c r="JLL90" s="203"/>
      <c r="JLM90" s="203"/>
      <c r="JLN90" s="203"/>
      <c r="JLO90" s="203"/>
      <c r="JLP90" s="203"/>
      <c r="JLQ90" s="203"/>
      <c r="JLR90" s="203"/>
      <c r="JLS90" s="203"/>
      <c r="JLT90" s="203"/>
      <c r="JLU90" s="203"/>
      <c r="JLV90" s="203"/>
      <c r="JLW90" s="203"/>
      <c r="JLX90" s="203"/>
      <c r="JLY90" s="203"/>
      <c r="JLZ90" s="203"/>
      <c r="JMA90" s="203"/>
      <c r="JMB90" s="203"/>
      <c r="JMC90" s="203"/>
      <c r="JMD90" s="203"/>
      <c r="JME90" s="203"/>
      <c r="JMF90" s="203"/>
      <c r="JMG90" s="203"/>
      <c r="JMH90" s="203"/>
      <c r="JMI90" s="203"/>
      <c r="JMJ90" s="203"/>
      <c r="JMK90" s="203"/>
      <c r="JML90" s="203"/>
      <c r="JMM90" s="203"/>
      <c r="JMN90" s="203"/>
      <c r="JMO90" s="203"/>
      <c r="JMP90" s="203"/>
      <c r="JMQ90" s="203"/>
      <c r="JMR90" s="203"/>
      <c r="JMS90" s="203"/>
      <c r="JMT90" s="203"/>
      <c r="JMU90" s="203"/>
      <c r="JMV90" s="203"/>
      <c r="JMW90" s="203"/>
      <c r="JMX90" s="203"/>
      <c r="JMY90" s="203"/>
      <c r="JMZ90" s="203"/>
      <c r="JNA90" s="203"/>
      <c r="JNB90" s="203"/>
      <c r="JNC90" s="203"/>
      <c r="JND90" s="203"/>
      <c r="JNE90" s="203"/>
      <c r="JNF90" s="203"/>
      <c r="JNG90" s="203"/>
      <c r="JNH90" s="203"/>
      <c r="JNI90" s="203"/>
      <c r="JNJ90" s="203"/>
      <c r="JNK90" s="203"/>
      <c r="JNL90" s="203"/>
      <c r="JNM90" s="203"/>
      <c r="JNN90" s="203"/>
      <c r="JNO90" s="203"/>
      <c r="JNP90" s="203"/>
      <c r="JNQ90" s="203"/>
      <c r="JNR90" s="203"/>
      <c r="JNS90" s="203"/>
      <c r="JNT90" s="203"/>
      <c r="JNU90" s="203"/>
      <c r="JNV90" s="203"/>
      <c r="JNW90" s="203"/>
      <c r="JNX90" s="203"/>
      <c r="JNY90" s="203"/>
      <c r="JNZ90" s="203"/>
      <c r="JOA90" s="203"/>
      <c r="JOB90" s="203"/>
      <c r="JOC90" s="203"/>
      <c r="JOD90" s="203"/>
      <c r="JOE90" s="203"/>
      <c r="JOF90" s="203"/>
      <c r="JOG90" s="203"/>
      <c r="JOH90" s="203"/>
      <c r="JOI90" s="203"/>
      <c r="JOJ90" s="203"/>
      <c r="JOK90" s="203"/>
      <c r="JOL90" s="203"/>
      <c r="JOM90" s="203"/>
      <c r="JON90" s="203"/>
      <c r="JOO90" s="203"/>
      <c r="JOP90" s="203"/>
      <c r="JOQ90" s="203"/>
      <c r="JOR90" s="203"/>
      <c r="JOS90" s="203"/>
      <c r="JOT90" s="203"/>
      <c r="JOU90" s="203"/>
      <c r="JOV90" s="203"/>
      <c r="JOW90" s="203"/>
      <c r="JOX90" s="203"/>
      <c r="JOY90" s="203"/>
      <c r="JOZ90" s="203"/>
      <c r="JPA90" s="203"/>
      <c r="JPB90" s="203"/>
      <c r="JPC90" s="203"/>
      <c r="JPD90" s="203"/>
      <c r="JPE90" s="203"/>
      <c r="JPF90" s="203"/>
      <c r="JPG90" s="203"/>
      <c r="JPH90" s="203"/>
      <c r="JPI90" s="203"/>
      <c r="JPJ90" s="203"/>
      <c r="JPK90" s="203"/>
      <c r="JPL90" s="203"/>
      <c r="JPM90" s="203"/>
      <c r="JPN90" s="203"/>
      <c r="JPO90" s="203"/>
      <c r="JPP90" s="203"/>
      <c r="JPQ90" s="203"/>
      <c r="JPR90" s="203"/>
      <c r="JPS90" s="203"/>
      <c r="JPT90" s="203"/>
      <c r="JPU90" s="203"/>
      <c r="JPV90" s="203"/>
      <c r="JPW90" s="203"/>
      <c r="JPX90" s="203"/>
      <c r="JPY90" s="203"/>
      <c r="JPZ90" s="203"/>
      <c r="JQA90" s="203"/>
      <c r="JQB90" s="203"/>
      <c r="JQC90" s="203"/>
      <c r="JQD90" s="203"/>
      <c r="JQE90" s="203"/>
      <c r="JQF90" s="203"/>
      <c r="JQG90" s="203"/>
      <c r="JQH90" s="203"/>
      <c r="JQI90" s="203"/>
      <c r="JQJ90" s="203"/>
      <c r="JQK90" s="203"/>
      <c r="JQL90" s="203"/>
      <c r="JQM90" s="203"/>
      <c r="JQN90" s="203"/>
      <c r="JQO90" s="203"/>
      <c r="JQP90" s="203"/>
      <c r="JQQ90" s="203"/>
      <c r="JQR90" s="203"/>
      <c r="JQS90" s="203"/>
      <c r="JQT90" s="203"/>
      <c r="JQU90" s="203"/>
      <c r="JQV90" s="203"/>
      <c r="JQW90" s="203"/>
      <c r="JQX90" s="203"/>
      <c r="JQY90" s="203"/>
      <c r="JQZ90" s="203"/>
      <c r="JRA90" s="203"/>
      <c r="JRB90" s="203"/>
      <c r="JRC90" s="203"/>
      <c r="JRD90" s="203"/>
      <c r="JRE90" s="203"/>
      <c r="JRF90" s="203"/>
      <c r="JRG90" s="203"/>
      <c r="JRH90" s="203"/>
      <c r="JRI90" s="203"/>
      <c r="JRJ90" s="203"/>
      <c r="JRK90" s="203"/>
      <c r="JRL90" s="203"/>
      <c r="JRM90" s="203"/>
      <c r="JRN90" s="203"/>
      <c r="JRO90" s="203"/>
      <c r="JRP90" s="203"/>
      <c r="JRQ90" s="203"/>
      <c r="JRR90" s="203"/>
      <c r="JRS90" s="203"/>
      <c r="JRT90" s="203"/>
      <c r="JRU90" s="203"/>
      <c r="JRV90" s="203"/>
      <c r="JRW90" s="203"/>
      <c r="JRX90" s="203"/>
      <c r="JRY90" s="203"/>
      <c r="JRZ90" s="203"/>
      <c r="JSA90" s="203"/>
      <c r="JSB90" s="203"/>
      <c r="JSC90" s="203"/>
      <c r="JSD90" s="203"/>
      <c r="JSE90" s="203"/>
      <c r="JSF90" s="203"/>
      <c r="JSG90" s="203"/>
      <c r="JSH90" s="203"/>
      <c r="JSI90" s="203"/>
      <c r="JSJ90" s="203"/>
      <c r="JSK90" s="203"/>
      <c r="JSL90" s="203"/>
      <c r="JSM90" s="203"/>
      <c r="JSN90" s="203"/>
      <c r="JSO90" s="203"/>
      <c r="JSP90" s="203"/>
      <c r="JSQ90" s="203"/>
      <c r="JSR90" s="203"/>
      <c r="JSS90" s="203"/>
      <c r="JST90" s="203"/>
      <c r="JSU90" s="203"/>
      <c r="JSV90" s="203"/>
      <c r="JSW90" s="203"/>
      <c r="JSX90" s="203"/>
      <c r="JSY90" s="203"/>
      <c r="JSZ90" s="203"/>
      <c r="JTA90" s="203"/>
      <c r="JTB90" s="203"/>
      <c r="JTC90" s="203"/>
      <c r="JTD90" s="203"/>
      <c r="JTE90" s="203"/>
      <c r="JTF90" s="203"/>
      <c r="JTG90" s="203"/>
      <c r="JTH90" s="203"/>
      <c r="JTI90" s="203"/>
      <c r="JTJ90" s="203"/>
      <c r="JTK90" s="203"/>
      <c r="JTL90" s="203"/>
      <c r="JTM90" s="203"/>
      <c r="JTN90" s="203"/>
      <c r="JTO90" s="203"/>
      <c r="JTP90" s="203"/>
      <c r="JTQ90" s="203"/>
      <c r="JTR90" s="203"/>
      <c r="JTS90" s="203"/>
      <c r="JTT90" s="203"/>
      <c r="JTU90" s="203"/>
      <c r="JTV90" s="203"/>
      <c r="JTW90" s="203"/>
      <c r="JTX90" s="203"/>
      <c r="JTY90" s="203"/>
      <c r="JTZ90" s="203"/>
      <c r="JUA90" s="203"/>
      <c r="JUB90" s="203"/>
      <c r="JUC90" s="203"/>
      <c r="JUD90" s="203"/>
      <c r="JUE90" s="203"/>
      <c r="JUF90" s="203"/>
      <c r="JUG90" s="203"/>
      <c r="JUH90" s="203"/>
      <c r="JUI90" s="203"/>
      <c r="JUJ90" s="203"/>
      <c r="JUK90" s="203"/>
      <c r="JUL90" s="203"/>
      <c r="JUM90" s="203"/>
      <c r="JUN90" s="203"/>
      <c r="JUO90" s="203"/>
      <c r="JUP90" s="203"/>
      <c r="JUQ90" s="203"/>
      <c r="JUR90" s="203"/>
      <c r="JUS90" s="203"/>
      <c r="JUT90" s="203"/>
      <c r="JUU90" s="203"/>
      <c r="JUV90" s="203"/>
      <c r="JUW90" s="203"/>
      <c r="JUX90" s="203"/>
      <c r="JUY90" s="203"/>
      <c r="JUZ90" s="203"/>
      <c r="JVA90" s="203"/>
      <c r="JVB90" s="203"/>
      <c r="JVC90" s="203"/>
      <c r="JVD90" s="203"/>
      <c r="JVE90" s="203"/>
      <c r="JVF90" s="203"/>
      <c r="JVG90" s="203"/>
      <c r="JVH90" s="203"/>
      <c r="JVI90" s="203"/>
      <c r="JVJ90" s="203"/>
      <c r="JVK90" s="203"/>
      <c r="JVL90" s="203"/>
      <c r="JVM90" s="203"/>
      <c r="JVN90" s="203"/>
      <c r="JVO90" s="203"/>
      <c r="JVP90" s="203"/>
      <c r="JVQ90" s="203"/>
      <c r="JVR90" s="203"/>
      <c r="JVS90" s="203"/>
      <c r="JVT90" s="203"/>
      <c r="JVU90" s="203"/>
      <c r="JVV90" s="203"/>
      <c r="JVW90" s="203"/>
      <c r="JVX90" s="203"/>
      <c r="JVY90" s="203"/>
      <c r="JVZ90" s="203"/>
      <c r="JWA90" s="203"/>
      <c r="JWB90" s="203"/>
      <c r="JWC90" s="203"/>
      <c r="JWD90" s="203"/>
      <c r="JWE90" s="203"/>
      <c r="JWF90" s="203"/>
      <c r="JWG90" s="203"/>
      <c r="JWH90" s="203"/>
      <c r="JWI90" s="203"/>
      <c r="JWJ90" s="203"/>
      <c r="JWK90" s="203"/>
      <c r="JWL90" s="203"/>
      <c r="JWM90" s="203"/>
      <c r="JWN90" s="203"/>
      <c r="JWO90" s="203"/>
      <c r="JWP90" s="203"/>
      <c r="JWQ90" s="203"/>
      <c r="JWR90" s="203"/>
      <c r="JWS90" s="203"/>
      <c r="JWT90" s="203"/>
      <c r="JWU90" s="203"/>
      <c r="JWV90" s="203"/>
      <c r="JWW90" s="203"/>
      <c r="JWX90" s="203"/>
      <c r="JWY90" s="203"/>
      <c r="JWZ90" s="203"/>
      <c r="JXA90" s="203"/>
      <c r="JXB90" s="203"/>
      <c r="JXC90" s="203"/>
      <c r="JXD90" s="203"/>
      <c r="JXE90" s="203"/>
      <c r="JXF90" s="203"/>
      <c r="JXG90" s="203"/>
      <c r="JXH90" s="203"/>
      <c r="JXI90" s="203"/>
      <c r="JXJ90" s="203"/>
      <c r="JXK90" s="203"/>
      <c r="JXL90" s="203"/>
      <c r="JXM90" s="203"/>
      <c r="JXN90" s="203"/>
      <c r="JXO90" s="203"/>
      <c r="JXP90" s="203"/>
      <c r="JXQ90" s="203"/>
      <c r="JXR90" s="203"/>
      <c r="JXS90" s="203"/>
      <c r="JXT90" s="203"/>
      <c r="JXU90" s="203"/>
      <c r="JXV90" s="203"/>
      <c r="JXW90" s="203"/>
      <c r="JXX90" s="203"/>
      <c r="JXY90" s="203"/>
      <c r="JXZ90" s="203"/>
      <c r="JYA90" s="203"/>
      <c r="JYB90" s="203"/>
      <c r="JYC90" s="203"/>
      <c r="JYD90" s="203"/>
      <c r="JYE90" s="203"/>
      <c r="JYF90" s="203"/>
      <c r="JYG90" s="203"/>
      <c r="JYH90" s="203"/>
      <c r="JYI90" s="203"/>
      <c r="JYJ90" s="203"/>
      <c r="JYK90" s="203"/>
      <c r="JYL90" s="203"/>
      <c r="JYM90" s="203"/>
      <c r="JYN90" s="203"/>
      <c r="JYO90" s="203"/>
      <c r="JYP90" s="203"/>
      <c r="JYQ90" s="203"/>
      <c r="JYR90" s="203"/>
      <c r="JYS90" s="203"/>
      <c r="JYT90" s="203"/>
      <c r="JYU90" s="203"/>
      <c r="JYV90" s="203"/>
      <c r="JYW90" s="203"/>
      <c r="JYX90" s="203"/>
      <c r="JYY90" s="203"/>
      <c r="JYZ90" s="203"/>
      <c r="JZA90" s="203"/>
      <c r="JZB90" s="203"/>
      <c r="JZC90" s="203"/>
      <c r="JZD90" s="203"/>
      <c r="JZE90" s="203"/>
      <c r="JZF90" s="203"/>
      <c r="JZG90" s="203"/>
      <c r="JZH90" s="203"/>
      <c r="JZI90" s="203"/>
      <c r="JZJ90" s="203"/>
      <c r="JZK90" s="203"/>
      <c r="JZL90" s="203"/>
      <c r="JZM90" s="203"/>
      <c r="JZN90" s="203"/>
      <c r="JZO90" s="203"/>
      <c r="JZP90" s="203"/>
      <c r="JZQ90" s="203"/>
      <c r="JZR90" s="203"/>
      <c r="JZS90" s="203"/>
      <c r="JZT90" s="203"/>
      <c r="JZU90" s="203"/>
      <c r="JZV90" s="203"/>
      <c r="JZW90" s="203"/>
      <c r="JZX90" s="203"/>
      <c r="JZY90" s="203"/>
      <c r="JZZ90" s="203"/>
      <c r="KAA90" s="203"/>
      <c r="KAB90" s="203"/>
      <c r="KAC90" s="203"/>
      <c r="KAD90" s="203"/>
      <c r="KAE90" s="203"/>
      <c r="KAF90" s="203"/>
      <c r="KAG90" s="203"/>
      <c r="KAH90" s="203"/>
      <c r="KAI90" s="203"/>
      <c r="KAJ90" s="203"/>
      <c r="KAK90" s="203"/>
      <c r="KAL90" s="203"/>
      <c r="KAM90" s="203"/>
      <c r="KAN90" s="203"/>
      <c r="KAO90" s="203"/>
      <c r="KAP90" s="203"/>
      <c r="KAQ90" s="203"/>
      <c r="KAR90" s="203"/>
      <c r="KAS90" s="203"/>
      <c r="KAT90" s="203"/>
      <c r="KAU90" s="203"/>
      <c r="KAV90" s="203"/>
      <c r="KAW90" s="203"/>
      <c r="KAX90" s="203"/>
      <c r="KAY90" s="203"/>
      <c r="KAZ90" s="203"/>
      <c r="KBA90" s="203"/>
      <c r="KBB90" s="203"/>
      <c r="KBC90" s="203"/>
      <c r="KBD90" s="203"/>
      <c r="KBE90" s="203"/>
      <c r="KBF90" s="203"/>
      <c r="KBG90" s="203"/>
      <c r="KBH90" s="203"/>
      <c r="KBI90" s="203"/>
      <c r="KBJ90" s="203"/>
      <c r="KBK90" s="203"/>
      <c r="KBL90" s="203"/>
      <c r="KBM90" s="203"/>
      <c r="KBN90" s="203"/>
      <c r="KBO90" s="203"/>
      <c r="KBP90" s="203"/>
      <c r="KBQ90" s="203"/>
      <c r="KBR90" s="203"/>
      <c r="KBS90" s="203"/>
      <c r="KBT90" s="203"/>
      <c r="KBU90" s="203"/>
      <c r="KBV90" s="203"/>
      <c r="KBW90" s="203"/>
      <c r="KBX90" s="203"/>
      <c r="KBY90" s="203"/>
      <c r="KBZ90" s="203"/>
      <c r="KCA90" s="203"/>
      <c r="KCB90" s="203"/>
      <c r="KCC90" s="203"/>
      <c r="KCD90" s="203"/>
      <c r="KCE90" s="203"/>
      <c r="KCF90" s="203"/>
      <c r="KCG90" s="203"/>
      <c r="KCH90" s="203"/>
      <c r="KCI90" s="203"/>
      <c r="KCJ90" s="203"/>
      <c r="KCK90" s="203"/>
      <c r="KCL90" s="203"/>
      <c r="KCM90" s="203"/>
      <c r="KCN90" s="203"/>
      <c r="KCO90" s="203"/>
      <c r="KCP90" s="203"/>
      <c r="KCQ90" s="203"/>
      <c r="KCR90" s="203"/>
      <c r="KCS90" s="203"/>
      <c r="KCT90" s="203"/>
      <c r="KCU90" s="203"/>
      <c r="KCV90" s="203"/>
      <c r="KCW90" s="203"/>
      <c r="KCX90" s="203"/>
      <c r="KCY90" s="203"/>
      <c r="KCZ90" s="203"/>
      <c r="KDA90" s="203"/>
      <c r="KDB90" s="203"/>
      <c r="KDC90" s="203"/>
      <c r="KDD90" s="203"/>
      <c r="KDE90" s="203"/>
      <c r="KDF90" s="203"/>
      <c r="KDG90" s="203"/>
      <c r="KDH90" s="203"/>
      <c r="KDI90" s="203"/>
      <c r="KDJ90" s="203"/>
      <c r="KDK90" s="203"/>
      <c r="KDL90" s="203"/>
      <c r="KDM90" s="203"/>
      <c r="KDN90" s="203"/>
      <c r="KDO90" s="203"/>
      <c r="KDP90" s="203"/>
      <c r="KDQ90" s="203"/>
      <c r="KDR90" s="203"/>
      <c r="KDS90" s="203"/>
      <c r="KDT90" s="203"/>
      <c r="KDU90" s="203"/>
      <c r="KDV90" s="203"/>
      <c r="KDW90" s="203"/>
      <c r="KDX90" s="203"/>
      <c r="KDY90" s="203"/>
      <c r="KDZ90" s="203"/>
      <c r="KEA90" s="203"/>
      <c r="KEB90" s="203"/>
      <c r="KEC90" s="203"/>
      <c r="KED90" s="203"/>
      <c r="KEE90" s="203"/>
      <c r="KEF90" s="203"/>
      <c r="KEG90" s="203"/>
      <c r="KEH90" s="203"/>
      <c r="KEI90" s="203"/>
      <c r="KEJ90" s="203"/>
      <c r="KEK90" s="203"/>
      <c r="KEL90" s="203"/>
      <c r="KEM90" s="203"/>
      <c r="KEN90" s="203"/>
      <c r="KEO90" s="203"/>
      <c r="KEP90" s="203"/>
      <c r="KEQ90" s="203"/>
      <c r="KER90" s="203"/>
      <c r="KES90" s="203"/>
      <c r="KET90" s="203"/>
      <c r="KEU90" s="203"/>
      <c r="KEV90" s="203"/>
      <c r="KEW90" s="203"/>
      <c r="KEX90" s="203"/>
      <c r="KEY90" s="203"/>
      <c r="KEZ90" s="203"/>
      <c r="KFA90" s="203"/>
      <c r="KFB90" s="203"/>
      <c r="KFC90" s="203"/>
      <c r="KFD90" s="203"/>
      <c r="KFE90" s="203"/>
      <c r="KFF90" s="203"/>
      <c r="KFG90" s="203"/>
      <c r="KFH90" s="203"/>
      <c r="KFI90" s="203"/>
      <c r="KFJ90" s="203"/>
      <c r="KFK90" s="203"/>
      <c r="KFL90" s="203"/>
      <c r="KFM90" s="203"/>
      <c r="KFN90" s="203"/>
      <c r="KFO90" s="203"/>
      <c r="KFP90" s="203"/>
      <c r="KFQ90" s="203"/>
      <c r="KFR90" s="203"/>
      <c r="KFS90" s="203"/>
      <c r="KFT90" s="203"/>
      <c r="KFU90" s="203"/>
      <c r="KFV90" s="203"/>
      <c r="KFW90" s="203"/>
      <c r="KFX90" s="203"/>
      <c r="KFY90" s="203"/>
      <c r="KFZ90" s="203"/>
      <c r="KGA90" s="203"/>
      <c r="KGB90" s="203"/>
      <c r="KGC90" s="203"/>
      <c r="KGD90" s="203"/>
      <c r="KGE90" s="203"/>
      <c r="KGF90" s="203"/>
      <c r="KGG90" s="203"/>
      <c r="KGH90" s="203"/>
      <c r="KGI90" s="203"/>
      <c r="KGJ90" s="203"/>
      <c r="KGK90" s="203"/>
      <c r="KGL90" s="203"/>
      <c r="KGM90" s="203"/>
      <c r="KGN90" s="203"/>
      <c r="KGO90" s="203"/>
      <c r="KGP90" s="203"/>
      <c r="KGQ90" s="203"/>
      <c r="KGR90" s="203"/>
      <c r="KGS90" s="203"/>
      <c r="KGT90" s="203"/>
      <c r="KGU90" s="203"/>
      <c r="KGV90" s="203"/>
      <c r="KGW90" s="203"/>
      <c r="KGX90" s="203"/>
      <c r="KGY90" s="203"/>
      <c r="KGZ90" s="203"/>
      <c r="KHA90" s="203"/>
      <c r="KHB90" s="203"/>
      <c r="KHC90" s="203"/>
      <c r="KHD90" s="203"/>
      <c r="KHE90" s="203"/>
      <c r="KHF90" s="203"/>
      <c r="KHG90" s="203"/>
      <c r="KHH90" s="203"/>
      <c r="KHI90" s="203"/>
      <c r="KHJ90" s="203"/>
      <c r="KHK90" s="203"/>
      <c r="KHL90" s="203"/>
      <c r="KHM90" s="203"/>
      <c r="KHN90" s="203"/>
      <c r="KHO90" s="203"/>
      <c r="KHP90" s="203"/>
      <c r="KHQ90" s="203"/>
      <c r="KHR90" s="203"/>
      <c r="KHS90" s="203"/>
      <c r="KHT90" s="203"/>
      <c r="KHU90" s="203"/>
      <c r="KHV90" s="203"/>
      <c r="KHW90" s="203"/>
      <c r="KHX90" s="203"/>
      <c r="KHY90" s="203"/>
      <c r="KHZ90" s="203"/>
      <c r="KIA90" s="203"/>
      <c r="KIB90" s="203"/>
      <c r="KIC90" s="203"/>
      <c r="KID90" s="203"/>
      <c r="KIE90" s="203"/>
      <c r="KIF90" s="203"/>
      <c r="KIG90" s="203"/>
      <c r="KIH90" s="203"/>
      <c r="KII90" s="203"/>
      <c r="KIJ90" s="203"/>
      <c r="KIK90" s="203"/>
      <c r="KIL90" s="203"/>
      <c r="KIM90" s="203"/>
      <c r="KIN90" s="203"/>
      <c r="KIO90" s="203"/>
      <c r="KIP90" s="203"/>
      <c r="KIQ90" s="203"/>
      <c r="KIR90" s="203"/>
      <c r="KIS90" s="203"/>
      <c r="KIT90" s="203"/>
      <c r="KIU90" s="203"/>
      <c r="KIV90" s="203"/>
      <c r="KIW90" s="203"/>
      <c r="KIX90" s="203"/>
      <c r="KIY90" s="203"/>
      <c r="KIZ90" s="203"/>
      <c r="KJA90" s="203"/>
      <c r="KJB90" s="203"/>
      <c r="KJC90" s="203"/>
      <c r="KJD90" s="203"/>
      <c r="KJE90" s="203"/>
      <c r="KJF90" s="203"/>
      <c r="KJG90" s="203"/>
      <c r="KJH90" s="203"/>
      <c r="KJI90" s="203"/>
      <c r="KJJ90" s="203"/>
      <c r="KJK90" s="203"/>
      <c r="KJL90" s="203"/>
      <c r="KJM90" s="203"/>
      <c r="KJN90" s="203"/>
      <c r="KJO90" s="203"/>
      <c r="KJP90" s="203"/>
      <c r="KJQ90" s="203"/>
      <c r="KJR90" s="203"/>
      <c r="KJS90" s="203"/>
      <c r="KJT90" s="203"/>
      <c r="KJU90" s="203"/>
      <c r="KJV90" s="203"/>
      <c r="KJW90" s="203"/>
      <c r="KJX90" s="203"/>
      <c r="KJY90" s="203"/>
      <c r="KJZ90" s="203"/>
      <c r="KKA90" s="203"/>
      <c r="KKB90" s="203"/>
      <c r="KKC90" s="203"/>
      <c r="KKD90" s="203"/>
      <c r="KKE90" s="203"/>
      <c r="KKF90" s="203"/>
      <c r="KKG90" s="203"/>
      <c r="KKH90" s="203"/>
      <c r="KKI90" s="203"/>
      <c r="KKJ90" s="203"/>
      <c r="KKK90" s="203"/>
      <c r="KKL90" s="203"/>
      <c r="KKM90" s="203"/>
      <c r="KKN90" s="203"/>
      <c r="KKO90" s="203"/>
      <c r="KKP90" s="203"/>
      <c r="KKQ90" s="203"/>
      <c r="KKR90" s="203"/>
      <c r="KKS90" s="203"/>
      <c r="KKT90" s="203"/>
      <c r="KKU90" s="203"/>
      <c r="KKV90" s="203"/>
      <c r="KKW90" s="203"/>
      <c r="KKX90" s="203"/>
      <c r="KKY90" s="203"/>
      <c r="KKZ90" s="203"/>
      <c r="KLA90" s="203"/>
      <c r="KLB90" s="203"/>
      <c r="KLC90" s="203"/>
      <c r="KLD90" s="203"/>
      <c r="KLE90" s="203"/>
      <c r="KLF90" s="203"/>
      <c r="KLG90" s="203"/>
      <c r="KLH90" s="203"/>
      <c r="KLI90" s="203"/>
      <c r="KLJ90" s="203"/>
      <c r="KLK90" s="203"/>
      <c r="KLL90" s="203"/>
      <c r="KLM90" s="203"/>
      <c r="KLN90" s="203"/>
      <c r="KLO90" s="203"/>
      <c r="KLP90" s="203"/>
      <c r="KLQ90" s="203"/>
      <c r="KLR90" s="203"/>
      <c r="KLS90" s="203"/>
      <c r="KLT90" s="203"/>
      <c r="KLU90" s="203"/>
      <c r="KLV90" s="203"/>
      <c r="KLW90" s="203"/>
      <c r="KLX90" s="203"/>
      <c r="KLY90" s="203"/>
      <c r="KLZ90" s="203"/>
      <c r="KMA90" s="203"/>
      <c r="KMB90" s="203"/>
      <c r="KMC90" s="203"/>
      <c r="KMD90" s="203"/>
      <c r="KME90" s="203"/>
      <c r="KMF90" s="203"/>
      <c r="KMG90" s="203"/>
      <c r="KMH90" s="203"/>
      <c r="KMI90" s="203"/>
      <c r="KMJ90" s="203"/>
      <c r="KMK90" s="203"/>
      <c r="KML90" s="203"/>
      <c r="KMM90" s="203"/>
      <c r="KMN90" s="203"/>
      <c r="KMO90" s="203"/>
      <c r="KMP90" s="203"/>
      <c r="KMQ90" s="203"/>
      <c r="KMR90" s="203"/>
      <c r="KMS90" s="203"/>
      <c r="KMT90" s="203"/>
      <c r="KMU90" s="203"/>
      <c r="KMV90" s="203"/>
      <c r="KMW90" s="203"/>
      <c r="KMX90" s="203"/>
      <c r="KMY90" s="203"/>
      <c r="KMZ90" s="203"/>
      <c r="KNA90" s="203"/>
      <c r="KNB90" s="203"/>
      <c r="KNC90" s="203"/>
      <c r="KND90" s="203"/>
      <c r="KNE90" s="203"/>
      <c r="KNF90" s="203"/>
      <c r="KNG90" s="203"/>
      <c r="KNH90" s="203"/>
      <c r="KNI90" s="203"/>
      <c r="KNJ90" s="203"/>
      <c r="KNK90" s="203"/>
      <c r="KNL90" s="203"/>
      <c r="KNM90" s="203"/>
      <c r="KNN90" s="203"/>
      <c r="KNO90" s="203"/>
      <c r="KNP90" s="203"/>
      <c r="KNQ90" s="203"/>
      <c r="KNR90" s="203"/>
      <c r="KNS90" s="203"/>
      <c r="KNT90" s="203"/>
      <c r="KNU90" s="203"/>
      <c r="KNV90" s="203"/>
      <c r="KNW90" s="203"/>
      <c r="KNX90" s="203"/>
      <c r="KNY90" s="203"/>
      <c r="KNZ90" s="203"/>
      <c r="KOA90" s="203"/>
      <c r="KOB90" s="203"/>
      <c r="KOC90" s="203"/>
      <c r="KOD90" s="203"/>
      <c r="KOE90" s="203"/>
      <c r="KOF90" s="203"/>
      <c r="KOG90" s="203"/>
      <c r="KOH90" s="203"/>
      <c r="KOI90" s="203"/>
      <c r="KOJ90" s="203"/>
      <c r="KOK90" s="203"/>
      <c r="KOL90" s="203"/>
      <c r="KOM90" s="203"/>
      <c r="KON90" s="203"/>
      <c r="KOO90" s="203"/>
      <c r="KOP90" s="203"/>
      <c r="KOQ90" s="203"/>
      <c r="KOR90" s="203"/>
      <c r="KOS90" s="203"/>
      <c r="KOT90" s="203"/>
      <c r="KOU90" s="203"/>
      <c r="KOV90" s="203"/>
      <c r="KOW90" s="203"/>
      <c r="KOX90" s="203"/>
      <c r="KOY90" s="203"/>
      <c r="KOZ90" s="203"/>
      <c r="KPA90" s="203"/>
      <c r="KPB90" s="203"/>
      <c r="KPC90" s="203"/>
      <c r="KPD90" s="203"/>
      <c r="KPE90" s="203"/>
      <c r="KPF90" s="203"/>
      <c r="KPG90" s="203"/>
      <c r="KPH90" s="203"/>
      <c r="KPI90" s="203"/>
      <c r="KPJ90" s="203"/>
      <c r="KPK90" s="203"/>
      <c r="KPL90" s="203"/>
      <c r="KPM90" s="203"/>
      <c r="KPN90" s="203"/>
      <c r="KPO90" s="203"/>
      <c r="KPP90" s="203"/>
      <c r="KPQ90" s="203"/>
      <c r="KPR90" s="203"/>
      <c r="KPS90" s="203"/>
      <c r="KPT90" s="203"/>
      <c r="KPU90" s="203"/>
      <c r="KPV90" s="203"/>
      <c r="KPW90" s="203"/>
      <c r="KPX90" s="203"/>
      <c r="KPY90" s="203"/>
      <c r="KPZ90" s="203"/>
      <c r="KQA90" s="203"/>
      <c r="KQB90" s="203"/>
      <c r="KQC90" s="203"/>
      <c r="KQD90" s="203"/>
      <c r="KQE90" s="203"/>
      <c r="KQF90" s="203"/>
      <c r="KQG90" s="203"/>
      <c r="KQH90" s="203"/>
      <c r="KQI90" s="203"/>
      <c r="KQJ90" s="203"/>
      <c r="KQK90" s="203"/>
      <c r="KQL90" s="203"/>
      <c r="KQM90" s="203"/>
      <c r="KQN90" s="203"/>
      <c r="KQO90" s="203"/>
      <c r="KQP90" s="203"/>
      <c r="KQQ90" s="203"/>
      <c r="KQR90" s="203"/>
      <c r="KQS90" s="203"/>
      <c r="KQT90" s="203"/>
      <c r="KQU90" s="203"/>
      <c r="KQV90" s="203"/>
      <c r="KQW90" s="203"/>
      <c r="KQX90" s="203"/>
      <c r="KQY90" s="203"/>
      <c r="KQZ90" s="203"/>
      <c r="KRA90" s="203"/>
      <c r="KRB90" s="203"/>
      <c r="KRC90" s="203"/>
      <c r="KRD90" s="203"/>
      <c r="KRE90" s="203"/>
      <c r="KRF90" s="203"/>
      <c r="KRG90" s="203"/>
      <c r="KRH90" s="203"/>
      <c r="KRI90" s="203"/>
      <c r="KRJ90" s="203"/>
      <c r="KRK90" s="203"/>
      <c r="KRL90" s="203"/>
      <c r="KRM90" s="203"/>
      <c r="KRN90" s="203"/>
      <c r="KRO90" s="203"/>
      <c r="KRP90" s="203"/>
      <c r="KRQ90" s="203"/>
      <c r="KRR90" s="203"/>
      <c r="KRS90" s="203"/>
      <c r="KRT90" s="203"/>
      <c r="KRU90" s="203"/>
      <c r="KRV90" s="203"/>
      <c r="KRW90" s="203"/>
      <c r="KRX90" s="203"/>
      <c r="KRY90" s="203"/>
      <c r="KRZ90" s="203"/>
      <c r="KSA90" s="203"/>
      <c r="KSB90" s="203"/>
      <c r="KSC90" s="203"/>
      <c r="KSD90" s="203"/>
      <c r="KSE90" s="203"/>
      <c r="KSF90" s="203"/>
      <c r="KSG90" s="203"/>
      <c r="KSH90" s="203"/>
      <c r="KSI90" s="203"/>
      <c r="KSJ90" s="203"/>
      <c r="KSK90" s="203"/>
      <c r="KSL90" s="203"/>
      <c r="KSM90" s="203"/>
      <c r="KSN90" s="203"/>
      <c r="KSO90" s="203"/>
      <c r="KSP90" s="203"/>
      <c r="KSQ90" s="203"/>
      <c r="KSR90" s="203"/>
      <c r="KSS90" s="203"/>
      <c r="KST90" s="203"/>
      <c r="KSU90" s="203"/>
      <c r="KSV90" s="203"/>
      <c r="KSW90" s="203"/>
      <c r="KSX90" s="203"/>
      <c r="KSY90" s="203"/>
      <c r="KSZ90" s="203"/>
      <c r="KTA90" s="203"/>
      <c r="KTB90" s="203"/>
      <c r="KTC90" s="203"/>
      <c r="KTD90" s="203"/>
      <c r="KTE90" s="203"/>
      <c r="KTF90" s="203"/>
      <c r="KTG90" s="203"/>
      <c r="KTH90" s="203"/>
      <c r="KTI90" s="203"/>
      <c r="KTJ90" s="203"/>
      <c r="KTK90" s="203"/>
      <c r="KTL90" s="203"/>
      <c r="KTM90" s="203"/>
      <c r="KTN90" s="203"/>
      <c r="KTO90" s="203"/>
      <c r="KTP90" s="203"/>
      <c r="KTQ90" s="203"/>
      <c r="KTR90" s="203"/>
      <c r="KTS90" s="203"/>
      <c r="KTT90" s="203"/>
      <c r="KTU90" s="203"/>
      <c r="KTV90" s="203"/>
      <c r="KTW90" s="203"/>
      <c r="KTX90" s="203"/>
      <c r="KTY90" s="203"/>
      <c r="KTZ90" s="203"/>
      <c r="KUA90" s="203"/>
      <c r="KUB90" s="203"/>
      <c r="KUC90" s="203"/>
      <c r="KUD90" s="203"/>
      <c r="KUE90" s="203"/>
      <c r="KUF90" s="203"/>
      <c r="KUG90" s="203"/>
      <c r="KUH90" s="203"/>
      <c r="KUI90" s="203"/>
      <c r="KUJ90" s="203"/>
      <c r="KUK90" s="203"/>
      <c r="KUL90" s="203"/>
      <c r="KUM90" s="203"/>
      <c r="KUN90" s="203"/>
      <c r="KUO90" s="203"/>
      <c r="KUP90" s="203"/>
      <c r="KUQ90" s="203"/>
      <c r="KUR90" s="203"/>
      <c r="KUS90" s="203"/>
      <c r="KUT90" s="203"/>
      <c r="KUU90" s="203"/>
      <c r="KUV90" s="203"/>
      <c r="KUW90" s="203"/>
      <c r="KUX90" s="203"/>
      <c r="KUY90" s="203"/>
      <c r="KUZ90" s="203"/>
      <c r="KVA90" s="203"/>
      <c r="KVB90" s="203"/>
      <c r="KVC90" s="203"/>
      <c r="KVD90" s="203"/>
      <c r="KVE90" s="203"/>
      <c r="KVF90" s="203"/>
      <c r="KVG90" s="203"/>
      <c r="KVH90" s="203"/>
      <c r="KVI90" s="203"/>
      <c r="KVJ90" s="203"/>
      <c r="KVK90" s="203"/>
      <c r="KVL90" s="203"/>
      <c r="KVM90" s="203"/>
      <c r="KVN90" s="203"/>
      <c r="KVO90" s="203"/>
      <c r="KVP90" s="203"/>
      <c r="KVQ90" s="203"/>
      <c r="KVR90" s="203"/>
      <c r="KVS90" s="203"/>
      <c r="KVT90" s="203"/>
      <c r="KVU90" s="203"/>
      <c r="KVV90" s="203"/>
      <c r="KVW90" s="203"/>
      <c r="KVX90" s="203"/>
      <c r="KVY90" s="203"/>
      <c r="KVZ90" s="203"/>
      <c r="KWA90" s="203"/>
      <c r="KWB90" s="203"/>
      <c r="KWC90" s="203"/>
      <c r="KWD90" s="203"/>
      <c r="KWE90" s="203"/>
      <c r="KWF90" s="203"/>
      <c r="KWG90" s="203"/>
      <c r="KWH90" s="203"/>
      <c r="KWI90" s="203"/>
      <c r="KWJ90" s="203"/>
      <c r="KWK90" s="203"/>
      <c r="KWL90" s="203"/>
      <c r="KWM90" s="203"/>
      <c r="KWN90" s="203"/>
      <c r="KWO90" s="203"/>
      <c r="KWP90" s="203"/>
      <c r="KWQ90" s="203"/>
      <c r="KWR90" s="203"/>
      <c r="KWS90" s="203"/>
      <c r="KWT90" s="203"/>
      <c r="KWU90" s="203"/>
      <c r="KWV90" s="203"/>
      <c r="KWW90" s="203"/>
      <c r="KWX90" s="203"/>
      <c r="KWY90" s="203"/>
      <c r="KWZ90" s="203"/>
      <c r="KXA90" s="203"/>
      <c r="KXB90" s="203"/>
      <c r="KXC90" s="203"/>
      <c r="KXD90" s="203"/>
      <c r="KXE90" s="203"/>
      <c r="KXF90" s="203"/>
      <c r="KXG90" s="203"/>
      <c r="KXH90" s="203"/>
      <c r="KXI90" s="203"/>
      <c r="KXJ90" s="203"/>
      <c r="KXK90" s="203"/>
      <c r="KXL90" s="203"/>
      <c r="KXM90" s="203"/>
      <c r="KXN90" s="203"/>
      <c r="KXO90" s="203"/>
      <c r="KXP90" s="203"/>
      <c r="KXQ90" s="203"/>
      <c r="KXR90" s="203"/>
      <c r="KXS90" s="203"/>
      <c r="KXT90" s="203"/>
      <c r="KXU90" s="203"/>
      <c r="KXV90" s="203"/>
      <c r="KXW90" s="203"/>
      <c r="KXX90" s="203"/>
      <c r="KXY90" s="203"/>
      <c r="KXZ90" s="203"/>
      <c r="KYA90" s="203"/>
      <c r="KYB90" s="203"/>
      <c r="KYC90" s="203"/>
      <c r="KYD90" s="203"/>
      <c r="KYE90" s="203"/>
      <c r="KYF90" s="203"/>
      <c r="KYG90" s="203"/>
      <c r="KYH90" s="203"/>
      <c r="KYI90" s="203"/>
      <c r="KYJ90" s="203"/>
      <c r="KYK90" s="203"/>
      <c r="KYL90" s="203"/>
      <c r="KYM90" s="203"/>
      <c r="KYN90" s="203"/>
      <c r="KYO90" s="203"/>
      <c r="KYP90" s="203"/>
      <c r="KYQ90" s="203"/>
      <c r="KYR90" s="203"/>
      <c r="KYS90" s="203"/>
      <c r="KYT90" s="203"/>
      <c r="KYU90" s="203"/>
      <c r="KYV90" s="203"/>
      <c r="KYW90" s="203"/>
      <c r="KYX90" s="203"/>
      <c r="KYY90" s="203"/>
      <c r="KYZ90" s="203"/>
      <c r="KZA90" s="203"/>
      <c r="KZB90" s="203"/>
      <c r="KZC90" s="203"/>
      <c r="KZD90" s="203"/>
      <c r="KZE90" s="203"/>
      <c r="KZF90" s="203"/>
      <c r="KZG90" s="203"/>
      <c r="KZH90" s="203"/>
      <c r="KZI90" s="203"/>
      <c r="KZJ90" s="203"/>
      <c r="KZK90" s="203"/>
      <c r="KZL90" s="203"/>
      <c r="KZM90" s="203"/>
      <c r="KZN90" s="203"/>
      <c r="KZO90" s="203"/>
      <c r="KZP90" s="203"/>
      <c r="KZQ90" s="203"/>
      <c r="KZR90" s="203"/>
      <c r="KZS90" s="203"/>
      <c r="KZT90" s="203"/>
      <c r="KZU90" s="203"/>
      <c r="KZV90" s="203"/>
      <c r="KZW90" s="203"/>
      <c r="KZX90" s="203"/>
      <c r="KZY90" s="203"/>
      <c r="KZZ90" s="203"/>
      <c r="LAA90" s="203"/>
      <c r="LAB90" s="203"/>
      <c r="LAC90" s="203"/>
      <c r="LAD90" s="203"/>
      <c r="LAE90" s="203"/>
      <c r="LAF90" s="203"/>
      <c r="LAG90" s="203"/>
      <c r="LAH90" s="203"/>
      <c r="LAI90" s="203"/>
      <c r="LAJ90" s="203"/>
      <c r="LAK90" s="203"/>
      <c r="LAL90" s="203"/>
      <c r="LAM90" s="203"/>
      <c r="LAN90" s="203"/>
      <c r="LAO90" s="203"/>
      <c r="LAP90" s="203"/>
      <c r="LAQ90" s="203"/>
      <c r="LAR90" s="203"/>
      <c r="LAS90" s="203"/>
      <c r="LAT90" s="203"/>
      <c r="LAU90" s="203"/>
      <c r="LAV90" s="203"/>
      <c r="LAW90" s="203"/>
      <c r="LAX90" s="203"/>
      <c r="LAY90" s="203"/>
      <c r="LAZ90" s="203"/>
      <c r="LBA90" s="203"/>
      <c r="LBB90" s="203"/>
      <c r="LBC90" s="203"/>
      <c r="LBD90" s="203"/>
      <c r="LBE90" s="203"/>
      <c r="LBF90" s="203"/>
      <c r="LBG90" s="203"/>
      <c r="LBH90" s="203"/>
      <c r="LBI90" s="203"/>
      <c r="LBJ90" s="203"/>
      <c r="LBK90" s="203"/>
      <c r="LBL90" s="203"/>
      <c r="LBM90" s="203"/>
      <c r="LBN90" s="203"/>
      <c r="LBO90" s="203"/>
      <c r="LBP90" s="203"/>
      <c r="LBQ90" s="203"/>
      <c r="LBR90" s="203"/>
      <c r="LBS90" s="203"/>
      <c r="LBT90" s="203"/>
      <c r="LBU90" s="203"/>
      <c r="LBV90" s="203"/>
      <c r="LBW90" s="203"/>
      <c r="LBX90" s="203"/>
      <c r="LBY90" s="203"/>
      <c r="LBZ90" s="203"/>
      <c r="LCA90" s="203"/>
      <c r="LCB90" s="203"/>
      <c r="LCC90" s="203"/>
      <c r="LCD90" s="203"/>
      <c r="LCE90" s="203"/>
      <c r="LCF90" s="203"/>
      <c r="LCG90" s="203"/>
      <c r="LCH90" s="203"/>
      <c r="LCI90" s="203"/>
      <c r="LCJ90" s="203"/>
      <c r="LCK90" s="203"/>
      <c r="LCL90" s="203"/>
      <c r="LCM90" s="203"/>
      <c r="LCN90" s="203"/>
      <c r="LCO90" s="203"/>
      <c r="LCP90" s="203"/>
      <c r="LCQ90" s="203"/>
      <c r="LCR90" s="203"/>
      <c r="LCS90" s="203"/>
      <c r="LCT90" s="203"/>
      <c r="LCU90" s="203"/>
      <c r="LCV90" s="203"/>
      <c r="LCW90" s="203"/>
      <c r="LCX90" s="203"/>
      <c r="LCY90" s="203"/>
      <c r="LCZ90" s="203"/>
      <c r="LDA90" s="203"/>
      <c r="LDB90" s="203"/>
      <c r="LDC90" s="203"/>
      <c r="LDD90" s="203"/>
      <c r="LDE90" s="203"/>
      <c r="LDF90" s="203"/>
      <c r="LDG90" s="203"/>
      <c r="LDH90" s="203"/>
      <c r="LDI90" s="203"/>
      <c r="LDJ90" s="203"/>
      <c r="LDK90" s="203"/>
      <c r="LDL90" s="203"/>
      <c r="LDM90" s="203"/>
      <c r="LDN90" s="203"/>
      <c r="LDO90" s="203"/>
      <c r="LDP90" s="203"/>
      <c r="LDQ90" s="203"/>
      <c r="LDR90" s="203"/>
      <c r="LDS90" s="203"/>
      <c r="LDT90" s="203"/>
      <c r="LDU90" s="203"/>
      <c r="LDV90" s="203"/>
      <c r="LDW90" s="203"/>
      <c r="LDX90" s="203"/>
      <c r="LDY90" s="203"/>
      <c r="LDZ90" s="203"/>
      <c r="LEA90" s="203"/>
      <c r="LEB90" s="203"/>
      <c r="LEC90" s="203"/>
      <c r="LED90" s="203"/>
      <c r="LEE90" s="203"/>
      <c r="LEF90" s="203"/>
      <c r="LEG90" s="203"/>
      <c r="LEH90" s="203"/>
      <c r="LEI90" s="203"/>
      <c r="LEJ90" s="203"/>
      <c r="LEK90" s="203"/>
      <c r="LEL90" s="203"/>
      <c r="LEM90" s="203"/>
      <c r="LEN90" s="203"/>
      <c r="LEO90" s="203"/>
      <c r="LEP90" s="203"/>
      <c r="LEQ90" s="203"/>
      <c r="LER90" s="203"/>
      <c r="LES90" s="203"/>
      <c r="LET90" s="203"/>
      <c r="LEU90" s="203"/>
      <c r="LEV90" s="203"/>
      <c r="LEW90" s="203"/>
      <c r="LEX90" s="203"/>
      <c r="LEY90" s="203"/>
      <c r="LEZ90" s="203"/>
      <c r="LFA90" s="203"/>
      <c r="LFB90" s="203"/>
      <c r="LFC90" s="203"/>
      <c r="LFD90" s="203"/>
      <c r="LFE90" s="203"/>
      <c r="LFF90" s="203"/>
      <c r="LFG90" s="203"/>
      <c r="LFH90" s="203"/>
      <c r="LFI90" s="203"/>
      <c r="LFJ90" s="203"/>
      <c r="LFK90" s="203"/>
      <c r="LFL90" s="203"/>
      <c r="LFM90" s="203"/>
      <c r="LFN90" s="203"/>
      <c r="LFO90" s="203"/>
      <c r="LFP90" s="203"/>
      <c r="LFQ90" s="203"/>
      <c r="LFR90" s="203"/>
      <c r="LFS90" s="203"/>
      <c r="LFT90" s="203"/>
      <c r="LFU90" s="203"/>
      <c r="LFV90" s="203"/>
      <c r="LFW90" s="203"/>
      <c r="LFX90" s="203"/>
      <c r="LFY90" s="203"/>
      <c r="LFZ90" s="203"/>
      <c r="LGA90" s="203"/>
      <c r="LGB90" s="203"/>
      <c r="LGC90" s="203"/>
      <c r="LGD90" s="203"/>
      <c r="LGE90" s="203"/>
      <c r="LGF90" s="203"/>
      <c r="LGG90" s="203"/>
      <c r="LGH90" s="203"/>
      <c r="LGI90" s="203"/>
      <c r="LGJ90" s="203"/>
      <c r="LGK90" s="203"/>
      <c r="LGL90" s="203"/>
      <c r="LGM90" s="203"/>
      <c r="LGN90" s="203"/>
      <c r="LGO90" s="203"/>
      <c r="LGP90" s="203"/>
      <c r="LGQ90" s="203"/>
      <c r="LGR90" s="203"/>
      <c r="LGS90" s="203"/>
      <c r="LGT90" s="203"/>
      <c r="LGU90" s="203"/>
      <c r="LGV90" s="203"/>
      <c r="LGW90" s="203"/>
      <c r="LGX90" s="203"/>
      <c r="LGY90" s="203"/>
      <c r="LGZ90" s="203"/>
      <c r="LHA90" s="203"/>
      <c r="LHB90" s="203"/>
      <c r="LHC90" s="203"/>
      <c r="LHD90" s="203"/>
      <c r="LHE90" s="203"/>
      <c r="LHF90" s="203"/>
      <c r="LHG90" s="203"/>
      <c r="LHH90" s="203"/>
      <c r="LHI90" s="203"/>
      <c r="LHJ90" s="203"/>
      <c r="LHK90" s="203"/>
      <c r="LHL90" s="203"/>
      <c r="LHM90" s="203"/>
      <c r="LHN90" s="203"/>
      <c r="LHO90" s="203"/>
      <c r="LHP90" s="203"/>
      <c r="LHQ90" s="203"/>
      <c r="LHR90" s="203"/>
      <c r="LHS90" s="203"/>
      <c r="LHT90" s="203"/>
      <c r="LHU90" s="203"/>
      <c r="LHV90" s="203"/>
      <c r="LHW90" s="203"/>
      <c r="LHX90" s="203"/>
      <c r="LHY90" s="203"/>
      <c r="LHZ90" s="203"/>
      <c r="LIA90" s="203"/>
      <c r="LIB90" s="203"/>
      <c r="LIC90" s="203"/>
      <c r="LID90" s="203"/>
      <c r="LIE90" s="203"/>
      <c r="LIF90" s="203"/>
      <c r="LIG90" s="203"/>
      <c r="LIH90" s="203"/>
      <c r="LII90" s="203"/>
      <c r="LIJ90" s="203"/>
      <c r="LIK90" s="203"/>
      <c r="LIL90" s="203"/>
      <c r="LIM90" s="203"/>
      <c r="LIN90" s="203"/>
      <c r="LIO90" s="203"/>
      <c r="LIP90" s="203"/>
      <c r="LIQ90" s="203"/>
      <c r="LIR90" s="203"/>
      <c r="LIS90" s="203"/>
      <c r="LIT90" s="203"/>
      <c r="LIU90" s="203"/>
      <c r="LIV90" s="203"/>
      <c r="LIW90" s="203"/>
      <c r="LIX90" s="203"/>
      <c r="LIY90" s="203"/>
      <c r="LIZ90" s="203"/>
      <c r="LJA90" s="203"/>
      <c r="LJB90" s="203"/>
      <c r="LJC90" s="203"/>
      <c r="LJD90" s="203"/>
      <c r="LJE90" s="203"/>
      <c r="LJF90" s="203"/>
      <c r="LJG90" s="203"/>
      <c r="LJH90" s="203"/>
      <c r="LJI90" s="203"/>
      <c r="LJJ90" s="203"/>
      <c r="LJK90" s="203"/>
      <c r="LJL90" s="203"/>
      <c r="LJM90" s="203"/>
      <c r="LJN90" s="203"/>
      <c r="LJO90" s="203"/>
      <c r="LJP90" s="203"/>
      <c r="LJQ90" s="203"/>
      <c r="LJR90" s="203"/>
      <c r="LJS90" s="203"/>
      <c r="LJT90" s="203"/>
      <c r="LJU90" s="203"/>
      <c r="LJV90" s="203"/>
      <c r="LJW90" s="203"/>
      <c r="LJX90" s="203"/>
      <c r="LJY90" s="203"/>
      <c r="LJZ90" s="203"/>
      <c r="LKA90" s="203"/>
      <c r="LKB90" s="203"/>
      <c r="LKC90" s="203"/>
      <c r="LKD90" s="203"/>
      <c r="LKE90" s="203"/>
      <c r="LKF90" s="203"/>
      <c r="LKG90" s="203"/>
      <c r="LKH90" s="203"/>
      <c r="LKI90" s="203"/>
      <c r="LKJ90" s="203"/>
      <c r="LKK90" s="203"/>
      <c r="LKL90" s="203"/>
      <c r="LKM90" s="203"/>
      <c r="LKN90" s="203"/>
      <c r="LKO90" s="203"/>
      <c r="LKP90" s="203"/>
      <c r="LKQ90" s="203"/>
      <c r="LKR90" s="203"/>
      <c r="LKS90" s="203"/>
      <c r="LKT90" s="203"/>
      <c r="LKU90" s="203"/>
      <c r="LKV90" s="203"/>
      <c r="LKW90" s="203"/>
      <c r="LKX90" s="203"/>
      <c r="LKY90" s="203"/>
      <c r="LKZ90" s="203"/>
      <c r="LLA90" s="203"/>
      <c r="LLB90" s="203"/>
      <c r="LLC90" s="203"/>
      <c r="LLD90" s="203"/>
      <c r="LLE90" s="203"/>
      <c r="LLF90" s="203"/>
      <c r="LLG90" s="203"/>
      <c r="LLH90" s="203"/>
      <c r="LLI90" s="203"/>
      <c r="LLJ90" s="203"/>
      <c r="LLK90" s="203"/>
      <c r="LLL90" s="203"/>
      <c r="LLM90" s="203"/>
      <c r="LLN90" s="203"/>
      <c r="LLO90" s="203"/>
      <c r="LLP90" s="203"/>
      <c r="LLQ90" s="203"/>
      <c r="LLR90" s="203"/>
      <c r="LLS90" s="203"/>
      <c r="LLT90" s="203"/>
      <c r="LLU90" s="203"/>
      <c r="LLV90" s="203"/>
      <c r="LLW90" s="203"/>
      <c r="LLX90" s="203"/>
      <c r="LLY90" s="203"/>
      <c r="LLZ90" s="203"/>
      <c r="LMA90" s="203"/>
      <c r="LMB90" s="203"/>
      <c r="LMC90" s="203"/>
      <c r="LMD90" s="203"/>
      <c r="LME90" s="203"/>
      <c r="LMF90" s="203"/>
      <c r="LMG90" s="203"/>
      <c r="LMH90" s="203"/>
      <c r="LMI90" s="203"/>
      <c r="LMJ90" s="203"/>
      <c r="LMK90" s="203"/>
      <c r="LML90" s="203"/>
      <c r="LMM90" s="203"/>
      <c r="LMN90" s="203"/>
      <c r="LMO90" s="203"/>
      <c r="LMP90" s="203"/>
      <c r="LMQ90" s="203"/>
      <c r="LMR90" s="203"/>
      <c r="LMS90" s="203"/>
      <c r="LMT90" s="203"/>
      <c r="LMU90" s="203"/>
      <c r="LMV90" s="203"/>
      <c r="LMW90" s="203"/>
      <c r="LMX90" s="203"/>
      <c r="LMY90" s="203"/>
      <c r="LMZ90" s="203"/>
      <c r="LNA90" s="203"/>
      <c r="LNB90" s="203"/>
      <c r="LNC90" s="203"/>
      <c r="LND90" s="203"/>
      <c r="LNE90" s="203"/>
      <c r="LNF90" s="203"/>
      <c r="LNG90" s="203"/>
      <c r="LNH90" s="203"/>
      <c r="LNI90" s="203"/>
      <c r="LNJ90" s="203"/>
      <c r="LNK90" s="203"/>
      <c r="LNL90" s="203"/>
      <c r="LNM90" s="203"/>
      <c r="LNN90" s="203"/>
      <c r="LNO90" s="203"/>
      <c r="LNP90" s="203"/>
      <c r="LNQ90" s="203"/>
      <c r="LNR90" s="203"/>
      <c r="LNS90" s="203"/>
      <c r="LNT90" s="203"/>
      <c r="LNU90" s="203"/>
      <c r="LNV90" s="203"/>
      <c r="LNW90" s="203"/>
      <c r="LNX90" s="203"/>
      <c r="LNY90" s="203"/>
      <c r="LNZ90" s="203"/>
      <c r="LOA90" s="203"/>
      <c r="LOB90" s="203"/>
      <c r="LOC90" s="203"/>
      <c r="LOD90" s="203"/>
      <c r="LOE90" s="203"/>
      <c r="LOF90" s="203"/>
      <c r="LOG90" s="203"/>
      <c r="LOH90" s="203"/>
      <c r="LOI90" s="203"/>
      <c r="LOJ90" s="203"/>
      <c r="LOK90" s="203"/>
      <c r="LOL90" s="203"/>
      <c r="LOM90" s="203"/>
      <c r="LON90" s="203"/>
      <c r="LOO90" s="203"/>
      <c r="LOP90" s="203"/>
      <c r="LOQ90" s="203"/>
      <c r="LOR90" s="203"/>
      <c r="LOS90" s="203"/>
      <c r="LOT90" s="203"/>
      <c r="LOU90" s="203"/>
      <c r="LOV90" s="203"/>
      <c r="LOW90" s="203"/>
      <c r="LOX90" s="203"/>
      <c r="LOY90" s="203"/>
      <c r="LOZ90" s="203"/>
      <c r="LPA90" s="203"/>
      <c r="LPB90" s="203"/>
      <c r="LPC90" s="203"/>
      <c r="LPD90" s="203"/>
      <c r="LPE90" s="203"/>
      <c r="LPF90" s="203"/>
      <c r="LPG90" s="203"/>
      <c r="LPH90" s="203"/>
      <c r="LPI90" s="203"/>
      <c r="LPJ90" s="203"/>
      <c r="LPK90" s="203"/>
      <c r="LPL90" s="203"/>
      <c r="LPM90" s="203"/>
      <c r="LPN90" s="203"/>
      <c r="LPO90" s="203"/>
      <c r="LPP90" s="203"/>
      <c r="LPQ90" s="203"/>
      <c r="LPR90" s="203"/>
      <c r="LPS90" s="203"/>
      <c r="LPT90" s="203"/>
      <c r="LPU90" s="203"/>
      <c r="LPV90" s="203"/>
      <c r="LPW90" s="203"/>
      <c r="LPX90" s="203"/>
      <c r="LPY90" s="203"/>
      <c r="LPZ90" s="203"/>
      <c r="LQA90" s="203"/>
      <c r="LQB90" s="203"/>
      <c r="LQC90" s="203"/>
      <c r="LQD90" s="203"/>
      <c r="LQE90" s="203"/>
      <c r="LQF90" s="203"/>
      <c r="LQG90" s="203"/>
      <c r="LQH90" s="203"/>
      <c r="LQI90" s="203"/>
      <c r="LQJ90" s="203"/>
      <c r="LQK90" s="203"/>
      <c r="LQL90" s="203"/>
      <c r="LQM90" s="203"/>
      <c r="LQN90" s="203"/>
      <c r="LQO90" s="203"/>
      <c r="LQP90" s="203"/>
      <c r="LQQ90" s="203"/>
      <c r="LQR90" s="203"/>
      <c r="LQS90" s="203"/>
      <c r="LQT90" s="203"/>
      <c r="LQU90" s="203"/>
      <c r="LQV90" s="203"/>
      <c r="LQW90" s="203"/>
      <c r="LQX90" s="203"/>
      <c r="LQY90" s="203"/>
      <c r="LQZ90" s="203"/>
      <c r="LRA90" s="203"/>
      <c r="LRB90" s="203"/>
      <c r="LRC90" s="203"/>
      <c r="LRD90" s="203"/>
      <c r="LRE90" s="203"/>
      <c r="LRF90" s="203"/>
      <c r="LRG90" s="203"/>
      <c r="LRH90" s="203"/>
      <c r="LRI90" s="203"/>
      <c r="LRJ90" s="203"/>
      <c r="LRK90" s="203"/>
      <c r="LRL90" s="203"/>
      <c r="LRM90" s="203"/>
      <c r="LRN90" s="203"/>
      <c r="LRO90" s="203"/>
      <c r="LRP90" s="203"/>
      <c r="LRQ90" s="203"/>
      <c r="LRR90" s="203"/>
      <c r="LRS90" s="203"/>
      <c r="LRT90" s="203"/>
      <c r="LRU90" s="203"/>
      <c r="LRV90" s="203"/>
      <c r="LRW90" s="203"/>
      <c r="LRX90" s="203"/>
      <c r="LRY90" s="203"/>
      <c r="LRZ90" s="203"/>
      <c r="LSA90" s="203"/>
      <c r="LSB90" s="203"/>
      <c r="LSC90" s="203"/>
      <c r="LSD90" s="203"/>
      <c r="LSE90" s="203"/>
      <c r="LSF90" s="203"/>
      <c r="LSG90" s="203"/>
      <c r="LSH90" s="203"/>
      <c r="LSI90" s="203"/>
      <c r="LSJ90" s="203"/>
      <c r="LSK90" s="203"/>
      <c r="LSL90" s="203"/>
      <c r="LSM90" s="203"/>
      <c r="LSN90" s="203"/>
      <c r="LSO90" s="203"/>
      <c r="LSP90" s="203"/>
      <c r="LSQ90" s="203"/>
      <c r="LSR90" s="203"/>
      <c r="LSS90" s="203"/>
      <c r="LST90" s="203"/>
      <c r="LSU90" s="203"/>
      <c r="LSV90" s="203"/>
      <c r="LSW90" s="203"/>
      <c r="LSX90" s="203"/>
      <c r="LSY90" s="203"/>
      <c r="LSZ90" s="203"/>
      <c r="LTA90" s="203"/>
      <c r="LTB90" s="203"/>
      <c r="LTC90" s="203"/>
      <c r="LTD90" s="203"/>
      <c r="LTE90" s="203"/>
      <c r="LTF90" s="203"/>
      <c r="LTG90" s="203"/>
      <c r="LTH90" s="203"/>
      <c r="LTI90" s="203"/>
      <c r="LTJ90" s="203"/>
      <c r="LTK90" s="203"/>
      <c r="LTL90" s="203"/>
      <c r="LTM90" s="203"/>
      <c r="LTN90" s="203"/>
      <c r="LTO90" s="203"/>
      <c r="LTP90" s="203"/>
      <c r="LTQ90" s="203"/>
      <c r="LTR90" s="203"/>
      <c r="LTS90" s="203"/>
      <c r="LTT90" s="203"/>
      <c r="LTU90" s="203"/>
      <c r="LTV90" s="203"/>
      <c r="LTW90" s="203"/>
      <c r="LTX90" s="203"/>
      <c r="LTY90" s="203"/>
      <c r="LTZ90" s="203"/>
      <c r="LUA90" s="203"/>
      <c r="LUB90" s="203"/>
      <c r="LUC90" s="203"/>
      <c r="LUD90" s="203"/>
      <c r="LUE90" s="203"/>
      <c r="LUF90" s="203"/>
      <c r="LUG90" s="203"/>
      <c r="LUH90" s="203"/>
      <c r="LUI90" s="203"/>
      <c r="LUJ90" s="203"/>
      <c r="LUK90" s="203"/>
      <c r="LUL90" s="203"/>
      <c r="LUM90" s="203"/>
      <c r="LUN90" s="203"/>
      <c r="LUO90" s="203"/>
      <c r="LUP90" s="203"/>
      <c r="LUQ90" s="203"/>
      <c r="LUR90" s="203"/>
      <c r="LUS90" s="203"/>
      <c r="LUT90" s="203"/>
      <c r="LUU90" s="203"/>
      <c r="LUV90" s="203"/>
      <c r="LUW90" s="203"/>
      <c r="LUX90" s="203"/>
      <c r="LUY90" s="203"/>
      <c r="LUZ90" s="203"/>
      <c r="LVA90" s="203"/>
      <c r="LVB90" s="203"/>
      <c r="LVC90" s="203"/>
      <c r="LVD90" s="203"/>
      <c r="LVE90" s="203"/>
      <c r="LVF90" s="203"/>
      <c r="LVG90" s="203"/>
      <c r="LVH90" s="203"/>
      <c r="LVI90" s="203"/>
      <c r="LVJ90" s="203"/>
      <c r="LVK90" s="203"/>
      <c r="LVL90" s="203"/>
      <c r="LVM90" s="203"/>
      <c r="LVN90" s="203"/>
      <c r="LVO90" s="203"/>
      <c r="LVP90" s="203"/>
      <c r="LVQ90" s="203"/>
      <c r="LVR90" s="203"/>
      <c r="LVS90" s="203"/>
      <c r="LVT90" s="203"/>
      <c r="LVU90" s="203"/>
      <c r="LVV90" s="203"/>
      <c r="LVW90" s="203"/>
      <c r="LVX90" s="203"/>
      <c r="LVY90" s="203"/>
      <c r="LVZ90" s="203"/>
      <c r="LWA90" s="203"/>
      <c r="LWB90" s="203"/>
      <c r="LWC90" s="203"/>
      <c r="LWD90" s="203"/>
      <c r="LWE90" s="203"/>
      <c r="LWF90" s="203"/>
      <c r="LWG90" s="203"/>
      <c r="LWH90" s="203"/>
      <c r="LWI90" s="203"/>
      <c r="LWJ90" s="203"/>
      <c r="LWK90" s="203"/>
      <c r="LWL90" s="203"/>
      <c r="LWM90" s="203"/>
      <c r="LWN90" s="203"/>
      <c r="LWO90" s="203"/>
      <c r="LWP90" s="203"/>
      <c r="LWQ90" s="203"/>
      <c r="LWR90" s="203"/>
      <c r="LWS90" s="203"/>
      <c r="LWT90" s="203"/>
      <c r="LWU90" s="203"/>
      <c r="LWV90" s="203"/>
      <c r="LWW90" s="203"/>
      <c r="LWX90" s="203"/>
      <c r="LWY90" s="203"/>
      <c r="LWZ90" s="203"/>
      <c r="LXA90" s="203"/>
      <c r="LXB90" s="203"/>
      <c r="LXC90" s="203"/>
      <c r="LXD90" s="203"/>
      <c r="LXE90" s="203"/>
      <c r="LXF90" s="203"/>
      <c r="LXG90" s="203"/>
      <c r="LXH90" s="203"/>
      <c r="LXI90" s="203"/>
      <c r="LXJ90" s="203"/>
      <c r="LXK90" s="203"/>
      <c r="LXL90" s="203"/>
      <c r="LXM90" s="203"/>
      <c r="LXN90" s="203"/>
      <c r="LXO90" s="203"/>
      <c r="LXP90" s="203"/>
      <c r="LXQ90" s="203"/>
      <c r="LXR90" s="203"/>
      <c r="LXS90" s="203"/>
      <c r="LXT90" s="203"/>
      <c r="LXU90" s="203"/>
      <c r="LXV90" s="203"/>
      <c r="LXW90" s="203"/>
      <c r="LXX90" s="203"/>
      <c r="LXY90" s="203"/>
      <c r="LXZ90" s="203"/>
      <c r="LYA90" s="203"/>
      <c r="LYB90" s="203"/>
      <c r="LYC90" s="203"/>
      <c r="LYD90" s="203"/>
      <c r="LYE90" s="203"/>
      <c r="LYF90" s="203"/>
      <c r="LYG90" s="203"/>
      <c r="LYH90" s="203"/>
      <c r="LYI90" s="203"/>
      <c r="LYJ90" s="203"/>
      <c r="LYK90" s="203"/>
      <c r="LYL90" s="203"/>
      <c r="LYM90" s="203"/>
      <c r="LYN90" s="203"/>
      <c r="LYO90" s="203"/>
      <c r="LYP90" s="203"/>
      <c r="LYQ90" s="203"/>
      <c r="LYR90" s="203"/>
      <c r="LYS90" s="203"/>
      <c r="LYT90" s="203"/>
      <c r="LYU90" s="203"/>
      <c r="LYV90" s="203"/>
      <c r="LYW90" s="203"/>
      <c r="LYX90" s="203"/>
      <c r="LYY90" s="203"/>
      <c r="LYZ90" s="203"/>
      <c r="LZA90" s="203"/>
      <c r="LZB90" s="203"/>
      <c r="LZC90" s="203"/>
      <c r="LZD90" s="203"/>
      <c r="LZE90" s="203"/>
      <c r="LZF90" s="203"/>
      <c r="LZG90" s="203"/>
      <c r="LZH90" s="203"/>
      <c r="LZI90" s="203"/>
      <c r="LZJ90" s="203"/>
      <c r="LZK90" s="203"/>
      <c r="LZL90" s="203"/>
      <c r="LZM90" s="203"/>
      <c r="LZN90" s="203"/>
      <c r="LZO90" s="203"/>
      <c r="LZP90" s="203"/>
      <c r="LZQ90" s="203"/>
      <c r="LZR90" s="203"/>
      <c r="LZS90" s="203"/>
      <c r="LZT90" s="203"/>
      <c r="LZU90" s="203"/>
      <c r="LZV90" s="203"/>
      <c r="LZW90" s="203"/>
      <c r="LZX90" s="203"/>
      <c r="LZY90" s="203"/>
      <c r="LZZ90" s="203"/>
      <c r="MAA90" s="203"/>
      <c r="MAB90" s="203"/>
      <c r="MAC90" s="203"/>
      <c r="MAD90" s="203"/>
      <c r="MAE90" s="203"/>
      <c r="MAF90" s="203"/>
      <c r="MAG90" s="203"/>
      <c r="MAH90" s="203"/>
      <c r="MAI90" s="203"/>
      <c r="MAJ90" s="203"/>
      <c r="MAK90" s="203"/>
      <c r="MAL90" s="203"/>
      <c r="MAM90" s="203"/>
      <c r="MAN90" s="203"/>
      <c r="MAO90" s="203"/>
      <c r="MAP90" s="203"/>
      <c r="MAQ90" s="203"/>
      <c r="MAR90" s="203"/>
      <c r="MAS90" s="203"/>
      <c r="MAT90" s="203"/>
      <c r="MAU90" s="203"/>
      <c r="MAV90" s="203"/>
      <c r="MAW90" s="203"/>
      <c r="MAX90" s="203"/>
      <c r="MAY90" s="203"/>
      <c r="MAZ90" s="203"/>
      <c r="MBA90" s="203"/>
      <c r="MBB90" s="203"/>
      <c r="MBC90" s="203"/>
      <c r="MBD90" s="203"/>
      <c r="MBE90" s="203"/>
      <c r="MBF90" s="203"/>
      <c r="MBG90" s="203"/>
      <c r="MBH90" s="203"/>
      <c r="MBI90" s="203"/>
      <c r="MBJ90" s="203"/>
      <c r="MBK90" s="203"/>
      <c r="MBL90" s="203"/>
      <c r="MBM90" s="203"/>
      <c r="MBN90" s="203"/>
      <c r="MBO90" s="203"/>
      <c r="MBP90" s="203"/>
      <c r="MBQ90" s="203"/>
      <c r="MBR90" s="203"/>
      <c r="MBS90" s="203"/>
      <c r="MBT90" s="203"/>
      <c r="MBU90" s="203"/>
      <c r="MBV90" s="203"/>
      <c r="MBW90" s="203"/>
      <c r="MBX90" s="203"/>
      <c r="MBY90" s="203"/>
      <c r="MBZ90" s="203"/>
      <c r="MCA90" s="203"/>
      <c r="MCB90" s="203"/>
      <c r="MCC90" s="203"/>
      <c r="MCD90" s="203"/>
      <c r="MCE90" s="203"/>
      <c r="MCF90" s="203"/>
      <c r="MCG90" s="203"/>
      <c r="MCH90" s="203"/>
      <c r="MCI90" s="203"/>
      <c r="MCJ90" s="203"/>
      <c r="MCK90" s="203"/>
      <c r="MCL90" s="203"/>
      <c r="MCM90" s="203"/>
      <c r="MCN90" s="203"/>
      <c r="MCO90" s="203"/>
      <c r="MCP90" s="203"/>
      <c r="MCQ90" s="203"/>
      <c r="MCR90" s="203"/>
      <c r="MCS90" s="203"/>
      <c r="MCT90" s="203"/>
      <c r="MCU90" s="203"/>
      <c r="MCV90" s="203"/>
      <c r="MCW90" s="203"/>
      <c r="MCX90" s="203"/>
      <c r="MCY90" s="203"/>
      <c r="MCZ90" s="203"/>
      <c r="MDA90" s="203"/>
      <c r="MDB90" s="203"/>
      <c r="MDC90" s="203"/>
      <c r="MDD90" s="203"/>
      <c r="MDE90" s="203"/>
      <c r="MDF90" s="203"/>
      <c r="MDG90" s="203"/>
      <c r="MDH90" s="203"/>
      <c r="MDI90" s="203"/>
      <c r="MDJ90" s="203"/>
      <c r="MDK90" s="203"/>
      <c r="MDL90" s="203"/>
      <c r="MDM90" s="203"/>
      <c r="MDN90" s="203"/>
      <c r="MDO90" s="203"/>
      <c r="MDP90" s="203"/>
      <c r="MDQ90" s="203"/>
      <c r="MDR90" s="203"/>
      <c r="MDS90" s="203"/>
      <c r="MDT90" s="203"/>
      <c r="MDU90" s="203"/>
      <c r="MDV90" s="203"/>
      <c r="MDW90" s="203"/>
      <c r="MDX90" s="203"/>
      <c r="MDY90" s="203"/>
      <c r="MDZ90" s="203"/>
      <c r="MEA90" s="203"/>
      <c r="MEB90" s="203"/>
      <c r="MEC90" s="203"/>
      <c r="MED90" s="203"/>
      <c r="MEE90" s="203"/>
      <c r="MEF90" s="203"/>
      <c r="MEG90" s="203"/>
      <c r="MEH90" s="203"/>
      <c r="MEI90" s="203"/>
      <c r="MEJ90" s="203"/>
      <c r="MEK90" s="203"/>
      <c r="MEL90" s="203"/>
      <c r="MEM90" s="203"/>
      <c r="MEN90" s="203"/>
      <c r="MEO90" s="203"/>
      <c r="MEP90" s="203"/>
      <c r="MEQ90" s="203"/>
      <c r="MER90" s="203"/>
      <c r="MES90" s="203"/>
      <c r="MET90" s="203"/>
      <c r="MEU90" s="203"/>
      <c r="MEV90" s="203"/>
      <c r="MEW90" s="203"/>
      <c r="MEX90" s="203"/>
      <c r="MEY90" s="203"/>
      <c r="MEZ90" s="203"/>
      <c r="MFA90" s="203"/>
      <c r="MFB90" s="203"/>
      <c r="MFC90" s="203"/>
      <c r="MFD90" s="203"/>
      <c r="MFE90" s="203"/>
      <c r="MFF90" s="203"/>
      <c r="MFG90" s="203"/>
      <c r="MFH90" s="203"/>
      <c r="MFI90" s="203"/>
      <c r="MFJ90" s="203"/>
      <c r="MFK90" s="203"/>
      <c r="MFL90" s="203"/>
      <c r="MFM90" s="203"/>
      <c r="MFN90" s="203"/>
      <c r="MFO90" s="203"/>
      <c r="MFP90" s="203"/>
      <c r="MFQ90" s="203"/>
      <c r="MFR90" s="203"/>
      <c r="MFS90" s="203"/>
      <c r="MFT90" s="203"/>
      <c r="MFU90" s="203"/>
      <c r="MFV90" s="203"/>
      <c r="MFW90" s="203"/>
      <c r="MFX90" s="203"/>
      <c r="MFY90" s="203"/>
      <c r="MFZ90" s="203"/>
      <c r="MGA90" s="203"/>
      <c r="MGB90" s="203"/>
      <c r="MGC90" s="203"/>
      <c r="MGD90" s="203"/>
      <c r="MGE90" s="203"/>
      <c r="MGF90" s="203"/>
      <c r="MGG90" s="203"/>
      <c r="MGH90" s="203"/>
      <c r="MGI90" s="203"/>
      <c r="MGJ90" s="203"/>
      <c r="MGK90" s="203"/>
      <c r="MGL90" s="203"/>
      <c r="MGM90" s="203"/>
      <c r="MGN90" s="203"/>
      <c r="MGO90" s="203"/>
      <c r="MGP90" s="203"/>
      <c r="MGQ90" s="203"/>
      <c r="MGR90" s="203"/>
      <c r="MGS90" s="203"/>
      <c r="MGT90" s="203"/>
      <c r="MGU90" s="203"/>
      <c r="MGV90" s="203"/>
      <c r="MGW90" s="203"/>
      <c r="MGX90" s="203"/>
      <c r="MGY90" s="203"/>
      <c r="MGZ90" s="203"/>
      <c r="MHA90" s="203"/>
      <c r="MHB90" s="203"/>
      <c r="MHC90" s="203"/>
      <c r="MHD90" s="203"/>
      <c r="MHE90" s="203"/>
      <c r="MHF90" s="203"/>
      <c r="MHG90" s="203"/>
      <c r="MHH90" s="203"/>
      <c r="MHI90" s="203"/>
      <c r="MHJ90" s="203"/>
      <c r="MHK90" s="203"/>
      <c r="MHL90" s="203"/>
      <c r="MHM90" s="203"/>
      <c r="MHN90" s="203"/>
      <c r="MHO90" s="203"/>
      <c r="MHP90" s="203"/>
      <c r="MHQ90" s="203"/>
      <c r="MHR90" s="203"/>
      <c r="MHS90" s="203"/>
      <c r="MHT90" s="203"/>
      <c r="MHU90" s="203"/>
      <c r="MHV90" s="203"/>
      <c r="MHW90" s="203"/>
      <c r="MHX90" s="203"/>
      <c r="MHY90" s="203"/>
      <c r="MHZ90" s="203"/>
      <c r="MIA90" s="203"/>
      <c r="MIB90" s="203"/>
      <c r="MIC90" s="203"/>
      <c r="MID90" s="203"/>
      <c r="MIE90" s="203"/>
      <c r="MIF90" s="203"/>
      <c r="MIG90" s="203"/>
      <c r="MIH90" s="203"/>
      <c r="MII90" s="203"/>
      <c r="MIJ90" s="203"/>
      <c r="MIK90" s="203"/>
      <c r="MIL90" s="203"/>
      <c r="MIM90" s="203"/>
      <c r="MIN90" s="203"/>
      <c r="MIO90" s="203"/>
      <c r="MIP90" s="203"/>
      <c r="MIQ90" s="203"/>
      <c r="MIR90" s="203"/>
      <c r="MIS90" s="203"/>
      <c r="MIT90" s="203"/>
      <c r="MIU90" s="203"/>
      <c r="MIV90" s="203"/>
      <c r="MIW90" s="203"/>
      <c r="MIX90" s="203"/>
      <c r="MIY90" s="203"/>
      <c r="MIZ90" s="203"/>
      <c r="MJA90" s="203"/>
      <c r="MJB90" s="203"/>
      <c r="MJC90" s="203"/>
      <c r="MJD90" s="203"/>
      <c r="MJE90" s="203"/>
      <c r="MJF90" s="203"/>
      <c r="MJG90" s="203"/>
      <c r="MJH90" s="203"/>
      <c r="MJI90" s="203"/>
      <c r="MJJ90" s="203"/>
      <c r="MJK90" s="203"/>
      <c r="MJL90" s="203"/>
      <c r="MJM90" s="203"/>
      <c r="MJN90" s="203"/>
      <c r="MJO90" s="203"/>
      <c r="MJP90" s="203"/>
      <c r="MJQ90" s="203"/>
      <c r="MJR90" s="203"/>
      <c r="MJS90" s="203"/>
      <c r="MJT90" s="203"/>
      <c r="MJU90" s="203"/>
      <c r="MJV90" s="203"/>
      <c r="MJW90" s="203"/>
      <c r="MJX90" s="203"/>
      <c r="MJY90" s="203"/>
      <c r="MJZ90" s="203"/>
      <c r="MKA90" s="203"/>
      <c r="MKB90" s="203"/>
      <c r="MKC90" s="203"/>
      <c r="MKD90" s="203"/>
      <c r="MKE90" s="203"/>
      <c r="MKF90" s="203"/>
      <c r="MKG90" s="203"/>
      <c r="MKH90" s="203"/>
      <c r="MKI90" s="203"/>
      <c r="MKJ90" s="203"/>
      <c r="MKK90" s="203"/>
      <c r="MKL90" s="203"/>
      <c r="MKM90" s="203"/>
      <c r="MKN90" s="203"/>
      <c r="MKO90" s="203"/>
      <c r="MKP90" s="203"/>
      <c r="MKQ90" s="203"/>
      <c r="MKR90" s="203"/>
      <c r="MKS90" s="203"/>
      <c r="MKT90" s="203"/>
      <c r="MKU90" s="203"/>
      <c r="MKV90" s="203"/>
      <c r="MKW90" s="203"/>
      <c r="MKX90" s="203"/>
      <c r="MKY90" s="203"/>
      <c r="MKZ90" s="203"/>
      <c r="MLA90" s="203"/>
      <c r="MLB90" s="203"/>
      <c r="MLC90" s="203"/>
      <c r="MLD90" s="203"/>
      <c r="MLE90" s="203"/>
      <c r="MLF90" s="203"/>
      <c r="MLG90" s="203"/>
      <c r="MLH90" s="203"/>
      <c r="MLI90" s="203"/>
      <c r="MLJ90" s="203"/>
      <c r="MLK90" s="203"/>
      <c r="MLL90" s="203"/>
      <c r="MLM90" s="203"/>
      <c r="MLN90" s="203"/>
      <c r="MLO90" s="203"/>
      <c r="MLP90" s="203"/>
      <c r="MLQ90" s="203"/>
      <c r="MLR90" s="203"/>
      <c r="MLS90" s="203"/>
      <c r="MLT90" s="203"/>
      <c r="MLU90" s="203"/>
      <c r="MLV90" s="203"/>
      <c r="MLW90" s="203"/>
      <c r="MLX90" s="203"/>
      <c r="MLY90" s="203"/>
      <c r="MLZ90" s="203"/>
      <c r="MMA90" s="203"/>
      <c r="MMB90" s="203"/>
      <c r="MMC90" s="203"/>
      <c r="MMD90" s="203"/>
      <c r="MME90" s="203"/>
      <c r="MMF90" s="203"/>
      <c r="MMG90" s="203"/>
      <c r="MMH90" s="203"/>
      <c r="MMI90" s="203"/>
      <c r="MMJ90" s="203"/>
      <c r="MMK90" s="203"/>
      <c r="MML90" s="203"/>
      <c r="MMM90" s="203"/>
      <c r="MMN90" s="203"/>
      <c r="MMO90" s="203"/>
      <c r="MMP90" s="203"/>
      <c r="MMQ90" s="203"/>
      <c r="MMR90" s="203"/>
      <c r="MMS90" s="203"/>
      <c r="MMT90" s="203"/>
      <c r="MMU90" s="203"/>
      <c r="MMV90" s="203"/>
      <c r="MMW90" s="203"/>
      <c r="MMX90" s="203"/>
      <c r="MMY90" s="203"/>
      <c r="MMZ90" s="203"/>
      <c r="MNA90" s="203"/>
      <c r="MNB90" s="203"/>
      <c r="MNC90" s="203"/>
      <c r="MND90" s="203"/>
      <c r="MNE90" s="203"/>
      <c r="MNF90" s="203"/>
      <c r="MNG90" s="203"/>
      <c r="MNH90" s="203"/>
      <c r="MNI90" s="203"/>
      <c r="MNJ90" s="203"/>
      <c r="MNK90" s="203"/>
      <c r="MNL90" s="203"/>
      <c r="MNM90" s="203"/>
      <c r="MNN90" s="203"/>
      <c r="MNO90" s="203"/>
      <c r="MNP90" s="203"/>
      <c r="MNQ90" s="203"/>
      <c r="MNR90" s="203"/>
      <c r="MNS90" s="203"/>
      <c r="MNT90" s="203"/>
      <c r="MNU90" s="203"/>
      <c r="MNV90" s="203"/>
      <c r="MNW90" s="203"/>
      <c r="MNX90" s="203"/>
      <c r="MNY90" s="203"/>
      <c r="MNZ90" s="203"/>
      <c r="MOA90" s="203"/>
      <c r="MOB90" s="203"/>
      <c r="MOC90" s="203"/>
      <c r="MOD90" s="203"/>
      <c r="MOE90" s="203"/>
      <c r="MOF90" s="203"/>
      <c r="MOG90" s="203"/>
      <c r="MOH90" s="203"/>
      <c r="MOI90" s="203"/>
      <c r="MOJ90" s="203"/>
      <c r="MOK90" s="203"/>
      <c r="MOL90" s="203"/>
      <c r="MOM90" s="203"/>
      <c r="MON90" s="203"/>
      <c r="MOO90" s="203"/>
      <c r="MOP90" s="203"/>
      <c r="MOQ90" s="203"/>
      <c r="MOR90" s="203"/>
      <c r="MOS90" s="203"/>
      <c r="MOT90" s="203"/>
      <c r="MOU90" s="203"/>
      <c r="MOV90" s="203"/>
      <c r="MOW90" s="203"/>
      <c r="MOX90" s="203"/>
      <c r="MOY90" s="203"/>
      <c r="MOZ90" s="203"/>
      <c r="MPA90" s="203"/>
      <c r="MPB90" s="203"/>
      <c r="MPC90" s="203"/>
      <c r="MPD90" s="203"/>
      <c r="MPE90" s="203"/>
      <c r="MPF90" s="203"/>
      <c r="MPG90" s="203"/>
      <c r="MPH90" s="203"/>
      <c r="MPI90" s="203"/>
      <c r="MPJ90" s="203"/>
      <c r="MPK90" s="203"/>
      <c r="MPL90" s="203"/>
      <c r="MPM90" s="203"/>
      <c r="MPN90" s="203"/>
      <c r="MPO90" s="203"/>
      <c r="MPP90" s="203"/>
      <c r="MPQ90" s="203"/>
      <c r="MPR90" s="203"/>
      <c r="MPS90" s="203"/>
      <c r="MPT90" s="203"/>
      <c r="MPU90" s="203"/>
      <c r="MPV90" s="203"/>
      <c r="MPW90" s="203"/>
      <c r="MPX90" s="203"/>
      <c r="MPY90" s="203"/>
      <c r="MPZ90" s="203"/>
      <c r="MQA90" s="203"/>
      <c r="MQB90" s="203"/>
      <c r="MQC90" s="203"/>
      <c r="MQD90" s="203"/>
      <c r="MQE90" s="203"/>
      <c r="MQF90" s="203"/>
      <c r="MQG90" s="203"/>
      <c r="MQH90" s="203"/>
      <c r="MQI90" s="203"/>
      <c r="MQJ90" s="203"/>
      <c r="MQK90" s="203"/>
      <c r="MQL90" s="203"/>
      <c r="MQM90" s="203"/>
      <c r="MQN90" s="203"/>
      <c r="MQO90" s="203"/>
      <c r="MQP90" s="203"/>
      <c r="MQQ90" s="203"/>
      <c r="MQR90" s="203"/>
      <c r="MQS90" s="203"/>
      <c r="MQT90" s="203"/>
      <c r="MQU90" s="203"/>
      <c r="MQV90" s="203"/>
      <c r="MQW90" s="203"/>
      <c r="MQX90" s="203"/>
      <c r="MQY90" s="203"/>
      <c r="MQZ90" s="203"/>
      <c r="MRA90" s="203"/>
      <c r="MRB90" s="203"/>
      <c r="MRC90" s="203"/>
      <c r="MRD90" s="203"/>
      <c r="MRE90" s="203"/>
      <c r="MRF90" s="203"/>
      <c r="MRG90" s="203"/>
      <c r="MRH90" s="203"/>
      <c r="MRI90" s="203"/>
      <c r="MRJ90" s="203"/>
      <c r="MRK90" s="203"/>
      <c r="MRL90" s="203"/>
      <c r="MRM90" s="203"/>
      <c r="MRN90" s="203"/>
      <c r="MRO90" s="203"/>
      <c r="MRP90" s="203"/>
      <c r="MRQ90" s="203"/>
      <c r="MRR90" s="203"/>
      <c r="MRS90" s="203"/>
      <c r="MRT90" s="203"/>
      <c r="MRU90" s="203"/>
      <c r="MRV90" s="203"/>
      <c r="MRW90" s="203"/>
      <c r="MRX90" s="203"/>
      <c r="MRY90" s="203"/>
      <c r="MRZ90" s="203"/>
      <c r="MSA90" s="203"/>
      <c r="MSB90" s="203"/>
      <c r="MSC90" s="203"/>
      <c r="MSD90" s="203"/>
      <c r="MSE90" s="203"/>
      <c r="MSF90" s="203"/>
      <c r="MSG90" s="203"/>
      <c r="MSH90" s="203"/>
      <c r="MSI90" s="203"/>
      <c r="MSJ90" s="203"/>
      <c r="MSK90" s="203"/>
      <c r="MSL90" s="203"/>
      <c r="MSM90" s="203"/>
      <c r="MSN90" s="203"/>
      <c r="MSO90" s="203"/>
      <c r="MSP90" s="203"/>
      <c r="MSQ90" s="203"/>
      <c r="MSR90" s="203"/>
      <c r="MSS90" s="203"/>
      <c r="MST90" s="203"/>
      <c r="MSU90" s="203"/>
      <c r="MSV90" s="203"/>
      <c r="MSW90" s="203"/>
      <c r="MSX90" s="203"/>
      <c r="MSY90" s="203"/>
      <c r="MSZ90" s="203"/>
      <c r="MTA90" s="203"/>
      <c r="MTB90" s="203"/>
      <c r="MTC90" s="203"/>
      <c r="MTD90" s="203"/>
      <c r="MTE90" s="203"/>
      <c r="MTF90" s="203"/>
      <c r="MTG90" s="203"/>
      <c r="MTH90" s="203"/>
      <c r="MTI90" s="203"/>
      <c r="MTJ90" s="203"/>
      <c r="MTK90" s="203"/>
      <c r="MTL90" s="203"/>
      <c r="MTM90" s="203"/>
      <c r="MTN90" s="203"/>
      <c r="MTO90" s="203"/>
      <c r="MTP90" s="203"/>
      <c r="MTQ90" s="203"/>
      <c r="MTR90" s="203"/>
      <c r="MTS90" s="203"/>
      <c r="MTT90" s="203"/>
      <c r="MTU90" s="203"/>
      <c r="MTV90" s="203"/>
      <c r="MTW90" s="203"/>
      <c r="MTX90" s="203"/>
      <c r="MTY90" s="203"/>
      <c r="MTZ90" s="203"/>
      <c r="MUA90" s="203"/>
      <c r="MUB90" s="203"/>
      <c r="MUC90" s="203"/>
      <c r="MUD90" s="203"/>
      <c r="MUE90" s="203"/>
      <c r="MUF90" s="203"/>
      <c r="MUG90" s="203"/>
      <c r="MUH90" s="203"/>
      <c r="MUI90" s="203"/>
      <c r="MUJ90" s="203"/>
      <c r="MUK90" s="203"/>
      <c r="MUL90" s="203"/>
      <c r="MUM90" s="203"/>
      <c r="MUN90" s="203"/>
      <c r="MUO90" s="203"/>
      <c r="MUP90" s="203"/>
      <c r="MUQ90" s="203"/>
      <c r="MUR90" s="203"/>
      <c r="MUS90" s="203"/>
      <c r="MUT90" s="203"/>
      <c r="MUU90" s="203"/>
      <c r="MUV90" s="203"/>
      <c r="MUW90" s="203"/>
      <c r="MUX90" s="203"/>
      <c r="MUY90" s="203"/>
      <c r="MUZ90" s="203"/>
      <c r="MVA90" s="203"/>
      <c r="MVB90" s="203"/>
      <c r="MVC90" s="203"/>
      <c r="MVD90" s="203"/>
      <c r="MVE90" s="203"/>
      <c r="MVF90" s="203"/>
      <c r="MVG90" s="203"/>
      <c r="MVH90" s="203"/>
      <c r="MVI90" s="203"/>
      <c r="MVJ90" s="203"/>
      <c r="MVK90" s="203"/>
      <c r="MVL90" s="203"/>
      <c r="MVM90" s="203"/>
      <c r="MVN90" s="203"/>
      <c r="MVO90" s="203"/>
      <c r="MVP90" s="203"/>
      <c r="MVQ90" s="203"/>
      <c r="MVR90" s="203"/>
      <c r="MVS90" s="203"/>
      <c r="MVT90" s="203"/>
      <c r="MVU90" s="203"/>
      <c r="MVV90" s="203"/>
      <c r="MVW90" s="203"/>
      <c r="MVX90" s="203"/>
      <c r="MVY90" s="203"/>
      <c r="MVZ90" s="203"/>
      <c r="MWA90" s="203"/>
      <c r="MWB90" s="203"/>
      <c r="MWC90" s="203"/>
      <c r="MWD90" s="203"/>
      <c r="MWE90" s="203"/>
      <c r="MWF90" s="203"/>
      <c r="MWG90" s="203"/>
      <c r="MWH90" s="203"/>
      <c r="MWI90" s="203"/>
      <c r="MWJ90" s="203"/>
      <c r="MWK90" s="203"/>
      <c r="MWL90" s="203"/>
      <c r="MWM90" s="203"/>
      <c r="MWN90" s="203"/>
      <c r="MWO90" s="203"/>
      <c r="MWP90" s="203"/>
      <c r="MWQ90" s="203"/>
      <c r="MWR90" s="203"/>
      <c r="MWS90" s="203"/>
      <c r="MWT90" s="203"/>
      <c r="MWU90" s="203"/>
      <c r="MWV90" s="203"/>
      <c r="MWW90" s="203"/>
      <c r="MWX90" s="203"/>
      <c r="MWY90" s="203"/>
      <c r="MWZ90" s="203"/>
      <c r="MXA90" s="203"/>
      <c r="MXB90" s="203"/>
      <c r="MXC90" s="203"/>
      <c r="MXD90" s="203"/>
      <c r="MXE90" s="203"/>
      <c r="MXF90" s="203"/>
      <c r="MXG90" s="203"/>
      <c r="MXH90" s="203"/>
      <c r="MXI90" s="203"/>
      <c r="MXJ90" s="203"/>
      <c r="MXK90" s="203"/>
      <c r="MXL90" s="203"/>
      <c r="MXM90" s="203"/>
      <c r="MXN90" s="203"/>
      <c r="MXO90" s="203"/>
      <c r="MXP90" s="203"/>
      <c r="MXQ90" s="203"/>
      <c r="MXR90" s="203"/>
      <c r="MXS90" s="203"/>
      <c r="MXT90" s="203"/>
      <c r="MXU90" s="203"/>
      <c r="MXV90" s="203"/>
      <c r="MXW90" s="203"/>
      <c r="MXX90" s="203"/>
      <c r="MXY90" s="203"/>
      <c r="MXZ90" s="203"/>
      <c r="MYA90" s="203"/>
      <c r="MYB90" s="203"/>
      <c r="MYC90" s="203"/>
      <c r="MYD90" s="203"/>
      <c r="MYE90" s="203"/>
      <c r="MYF90" s="203"/>
      <c r="MYG90" s="203"/>
      <c r="MYH90" s="203"/>
      <c r="MYI90" s="203"/>
      <c r="MYJ90" s="203"/>
      <c r="MYK90" s="203"/>
      <c r="MYL90" s="203"/>
      <c r="MYM90" s="203"/>
      <c r="MYN90" s="203"/>
      <c r="MYO90" s="203"/>
      <c r="MYP90" s="203"/>
      <c r="MYQ90" s="203"/>
      <c r="MYR90" s="203"/>
      <c r="MYS90" s="203"/>
      <c r="MYT90" s="203"/>
      <c r="MYU90" s="203"/>
      <c r="MYV90" s="203"/>
      <c r="MYW90" s="203"/>
      <c r="MYX90" s="203"/>
      <c r="MYY90" s="203"/>
      <c r="MYZ90" s="203"/>
      <c r="MZA90" s="203"/>
      <c r="MZB90" s="203"/>
      <c r="MZC90" s="203"/>
      <c r="MZD90" s="203"/>
      <c r="MZE90" s="203"/>
      <c r="MZF90" s="203"/>
      <c r="MZG90" s="203"/>
      <c r="MZH90" s="203"/>
      <c r="MZI90" s="203"/>
      <c r="MZJ90" s="203"/>
      <c r="MZK90" s="203"/>
      <c r="MZL90" s="203"/>
      <c r="MZM90" s="203"/>
      <c r="MZN90" s="203"/>
      <c r="MZO90" s="203"/>
      <c r="MZP90" s="203"/>
      <c r="MZQ90" s="203"/>
      <c r="MZR90" s="203"/>
      <c r="MZS90" s="203"/>
      <c r="MZT90" s="203"/>
      <c r="MZU90" s="203"/>
      <c r="MZV90" s="203"/>
      <c r="MZW90" s="203"/>
      <c r="MZX90" s="203"/>
      <c r="MZY90" s="203"/>
      <c r="MZZ90" s="203"/>
      <c r="NAA90" s="203"/>
      <c r="NAB90" s="203"/>
      <c r="NAC90" s="203"/>
      <c r="NAD90" s="203"/>
      <c r="NAE90" s="203"/>
      <c r="NAF90" s="203"/>
      <c r="NAG90" s="203"/>
      <c r="NAH90" s="203"/>
      <c r="NAI90" s="203"/>
      <c r="NAJ90" s="203"/>
      <c r="NAK90" s="203"/>
      <c r="NAL90" s="203"/>
      <c r="NAM90" s="203"/>
      <c r="NAN90" s="203"/>
      <c r="NAO90" s="203"/>
      <c r="NAP90" s="203"/>
      <c r="NAQ90" s="203"/>
      <c r="NAR90" s="203"/>
      <c r="NAS90" s="203"/>
      <c r="NAT90" s="203"/>
      <c r="NAU90" s="203"/>
      <c r="NAV90" s="203"/>
      <c r="NAW90" s="203"/>
      <c r="NAX90" s="203"/>
      <c r="NAY90" s="203"/>
      <c r="NAZ90" s="203"/>
      <c r="NBA90" s="203"/>
      <c r="NBB90" s="203"/>
      <c r="NBC90" s="203"/>
      <c r="NBD90" s="203"/>
      <c r="NBE90" s="203"/>
      <c r="NBF90" s="203"/>
      <c r="NBG90" s="203"/>
      <c r="NBH90" s="203"/>
      <c r="NBI90" s="203"/>
      <c r="NBJ90" s="203"/>
      <c r="NBK90" s="203"/>
      <c r="NBL90" s="203"/>
      <c r="NBM90" s="203"/>
      <c r="NBN90" s="203"/>
      <c r="NBO90" s="203"/>
      <c r="NBP90" s="203"/>
      <c r="NBQ90" s="203"/>
      <c r="NBR90" s="203"/>
      <c r="NBS90" s="203"/>
      <c r="NBT90" s="203"/>
      <c r="NBU90" s="203"/>
      <c r="NBV90" s="203"/>
      <c r="NBW90" s="203"/>
      <c r="NBX90" s="203"/>
      <c r="NBY90" s="203"/>
      <c r="NBZ90" s="203"/>
      <c r="NCA90" s="203"/>
      <c r="NCB90" s="203"/>
      <c r="NCC90" s="203"/>
      <c r="NCD90" s="203"/>
      <c r="NCE90" s="203"/>
      <c r="NCF90" s="203"/>
      <c r="NCG90" s="203"/>
      <c r="NCH90" s="203"/>
      <c r="NCI90" s="203"/>
      <c r="NCJ90" s="203"/>
      <c r="NCK90" s="203"/>
      <c r="NCL90" s="203"/>
      <c r="NCM90" s="203"/>
      <c r="NCN90" s="203"/>
      <c r="NCO90" s="203"/>
      <c r="NCP90" s="203"/>
      <c r="NCQ90" s="203"/>
      <c r="NCR90" s="203"/>
      <c r="NCS90" s="203"/>
      <c r="NCT90" s="203"/>
      <c r="NCU90" s="203"/>
      <c r="NCV90" s="203"/>
      <c r="NCW90" s="203"/>
      <c r="NCX90" s="203"/>
      <c r="NCY90" s="203"/>
      <c r="NCZ90" s="203"/>
      <c r="NDA90" s="203"/>
      <c r="NDB90" s="203"/>
      <c r="NDC90" s="203"/>
      <c r="NDD90" s="203"/>
      <c r="NDE90" s="203"/>
      <c r="NDF90" s="203"/>
      <c r="NDG90" s="203"/>
      <c r="NDH90" s="203"/>
      <c r="NDI90" s="203"/>
      <c r="NDJ90" s="203"/>
      <c r="NDK90" s="203"/>
      <c r="NDL90" s="203"/>
      <c r="NDM90" s="203"/>
      <c r="NDN90" s="203"/>
      <c r="NDO90" s="203"/>
      <c r="NDP90" s="203"/>
      <c r="NDQ90" s="203"/>
      <c r="NDR90" s="203"/>
      <c r="NDS90" s="203"/>
      <c r="NDT90" s="203"/>
      <c r="NDU90" s="203"/>
      <c r="NDV90" s="203"/>
      <c r="NDW90" s="203"/>
      <c r="NDX90" s="203"/>
      <c r="NDY90" s="203"/>
      <c r="NDZ90" s="203"/>
      <c r="NEA90" s="203"/>
      <c r="NEB90" s="203"/>
      <c r="NEC90" s="203"/>
      <c r="NED90" s="203"/>
      <c r="NEE90" s="203"/>
      <c r="NEF90" s="203"/>
      <c r="NEG90" s="203"/>
      <c r="NEH90" s="203"/>
      <c r="NEI90" s="203"/>
      <c r="NEJ90" s="203"/>
      <c r="NEK90" s="203"/>
      <c r="NEL90" s="203"/>
      <c r="NEM90" s="203"/>
      <c r="NEN90" s="203"/>
      <c r="NEO90" s="203"/>
      <c r="NEP90" s="203"/>
      <c r="NEQ90" s="203"/>
      <c r="NER90" s="203"/>
      <c r="NES90" s="203"/>
      <c r="NET90" s="203"/>
      <c r="NEU90" s="203"/>
      <c r="NEV90" s="203"/>
      <c r="NEW90" s="203"/>
      <c r="NEX90" s="203"/>
      <c r="NEY90" s="203"/>
      <c r="NEZ90" s="203"/>
      <c r="NFA90" s="203"/>
      <c r="NFB90" s="203"/>
      <c r="NFC90" s="203"/>
      <c r="NFD90" s="203"/>
      <c r="NFE90" s="203"/>
      <c r="NFF90" s="203"/>
      <c r="NFG90" s="203"/>
      <c r="NFH90" s="203"/>
      <c r="NFI90" s="203"/>
      <c r="NFJ90" s="203"/>
      <c r="NFK90" s="203"/>
      <c r="NFL90" s="203"/>
      <c r="NFM90" s="203"/>
      <c r="NFN90" s="203"/>
      <c r="NFO90" s="203"/>
      <c r="NFP90" s="203"/>
      <c r="NFQ90" s="203"/>
      <c r="NFR90" s="203"/>
      <c r="NFS90" s="203"/>
      <c r="NFT90" s="203"/>
      <c r="NFU90" s="203"/>
      <c r="NFV90" s="203"/>
      <c r="NFW90" s="203"/>
      <c r="NFX90" s="203"/>
      <c r="NFY90" s="203"/>
      <c r="NFZ90" s="203"/>
      <c r="NGA90" s="203"/>
      <c r="NGB90" s="203"/>
      <c r="NGC90" s="203"/>
      <c r="NGD90" s="203"/>
      <c r="NGE90" s="203"/>
      <c r="NGF90" s="203"/>
      <c r="NGG90" s="203"/>
      <c r="NGH90" s="203"/>
      <c r="NGI90" s="203"/>
      <c r="NGJ90" s="203"/>
      <c r="NGK90" s="203"/>
      <c r="NGL90" s="203"/>
      <c r="NGM90" s="203"/>
      <c r="NGN90" s="203"/>
      <c r="NGO90" s="203"/>
      <c r="NGP90" s="203"/>
      <c r="NGQ90" s="203"/>
      <c r="NGR90" s="203"/>
      <c r="NGS90" s="203"/>
      <c r="NGT90" s="203"/>
      <c r="NGU90" s="203"/>
      <c r="NGV90" s="203"/>
      <c r="NGW90" s="203"/>
      <c r="NGX90" s="203"/>
      <c r="NGY90" s="203"/>
      <c r="NGZ90" s="203"/>
      <c r="NHA90" s="203"/>
      <c r="NHB90" s="203"/>
      <c r="NHC90" s="203"/>
      <c r="NHD90" s="203"/>
      <c r="NHE90" s="203"/>
      <c r="NHF90" s="203"/>
      <c r="NHG90" s="203"/>
      <c r="NHH90" s="203"/>
      <c r="NHI90" s="203"/>
      <c r="NHJ90" s="203"/>
      <c r="NHK90" s="203"/>
      <c r="NHL90" s="203"/>
      <c r="NHM90" s="203"/>
      <c r="NHN90" s="203"/>
      <c r="NHO90" s="203"/>
      <c r="NHP90" s="203"/>
      <c r="NHQ90" s="203"/>
      <c r="NHR90" s="203"/>
      <c r="NHS90" s="203"/>
      <c r="NHT90" s="203"/>
      <c r="NHU90" s="203"/>
      <c r="NHV90" s="203"/>
      <c r="NHW90" s="203"/>
      <c r="NHX90" s="203"/>
      <c r="NHY90" s="203"/>
      <c r="NHZ90" s="203"/>
      <c r="NIA90" s="203"/>
      <c r="NIB90" s="203"/>
      <c r="NIC90" s="203"/>
      <c r="NID90" s="203"/>
      <c r="NIE90" s="203"/>
      <c r="NIF90" s="203"/>
      <c r="NIG90" s="203"/>
      <c r="NIH90" s="203"/>
      <c r="NII90" s="203"/>
      <c r="NIJ90" s="203"/>
      <c r="NIK90" s="203"/>
      <c r="NIL90" s="203"/>
      <c r="NIM90" s="203"/>
      <c r="NIN90" s="203"/>
      <c r="NIO90" s="203"/>
      <c r="NIP90" s="203"/>
      <c r="NIQ90" s="203"/>
      <c r="NIR90" s="203"/>
      <c r="NIS90" s="203"/>
      <c r="NIT90" s="203"/>
      <c r="NIU90" s="203"/>
      <c r="NIV90" s="203"/>
      <c r="NIW90" s="203"/>
      <c r="NIX90" s="203"/>
      <c r="NIY90" s="203"/>
      <c r="NIZ90" s="203"/>
      <c r="NJA90" s="203"/>
      <c r="NJB90" s="203"/>
      <c r="NJC90" s="203"/>
      <c r="NJD90" s="203"/>
      <c r="NJE90" s="203"/>
      <c r="NJF90" s="203"/>
      <c r="NJG90" s="203"/>
      <c r="NJH90" s="203"/>
      <c r="NJI90" s="203"/>
      <c r="NJJ90" s="203"/>
      <c r="NJK90" s="203"/>
      <c r="NJL90" s="203"/>
      <c r="NJM90" s="203"/>
      <c r="NJN90" s="203"/>
      <c r="NJO90" s="203"/>
      <c r="NJP90" s="203"/>
      <c r="NJQ90" s="203"/>
      <c r="NJR90" s="203"/>
      <c r="NJS90" s="203"/>
      <c r="NJT90" s="203"/>
      <c r="NJU90" s="203"/>
      <c r="NJV90" s="203"/>
      <c r="NJW90" s="203"/>
      <c r="NJX90" s="203"/>
      <c r="NJY90" s="203"/>
      <c r="NJZ90" s="203"/>
      <c r="NKA90" s="203"/>
      <c r="NKB90" s="203"/>
      <c r="NKC90" s="203"/>
      <c r="NKD90" s="203"/>
      <c r="NKE90" s="203"/>
      <c r="NKF90" s="203"/>
      <c r="NKG90" s="203"/>
      <c r="NKH90" s="203"/>
      <c r="NKI90" s="203"/>
      <c r="NKJ90" s="203"/>
      <c r="NKK90" s="203"/>
      <c r="NKL90" s="203"/>
      <c r="NKM90" s="203"/>
      <c r="NKN90" s="203"/>
      <c r="NKO90" s="203"/>
      <c r="NKP90" s="203"/>
      <c r="NKQ90" s="203"/>
      <c r="NKR90" s="203"/>
      <c r="NKS90" s="203"/>
      <c r="NKT90" s="203"/>
      <c r="NKU90" s="203"/>
      <c r="NKV90" s="203"/>
      <c r="NKW90" s="203"/>
      <c r="NKX90" s="203"/>
      <c r="NKY90" s="203"/>
      <c r="NKZ90" s="203"/>
      <c r="NLA90" s="203"/>
      <c r="NLB90" s="203"/>
      <c r="NLC90" s="203"/>
      <c r="NLD90" s="203"/>
      <c r="NLE90" s="203"/>
      <c r="NLF90" s="203"/>
      <c r="NLG90" s="203"/>
      <c r="NLH90" s="203"/>
      <c r="NLI90" s="203"/>
      <c r="NLJ90" s="203"/>
      <c r="NLK90" s="203"/>
      <c r="NLL90" s="203"/>
      <c r="NLM90" s="203"/>
      <c r="NLN90" s="203"/>
      <c r="NLO90" s="203"/>
      <c r="NLP90" s="203"/>
      <c r="NLQ90" s="203"/>
      <c r="NLR90" s="203"/>
      <c r="NLS90" s="203"/>
      <c r="NLT90" s="203"/>
      <c r="NLU90" s="203"/>
      <c r="NLV90" s="203"/>
      <c r="NLW90" s="203"/>
      <c r="NLX90" s="203"/>
      <c r="NLY90" s="203"/>
      <c r="NLZ90" s="203"/>
      <c r="NMA90" s="203"/>
      <c r="NMB90" s="203"/>
      <c r="NMC90" s="203"/>
      <c r="NMD90" s="203"/>
      <c r="NME90" s="203"/>
      <c r="NMF90" s="203"/>
      <c r="NMG90" s="203"/>
      <c r="NMH90" s="203"/>
      <c r="NMI90" s="203"/>
      <c r="NMJ90" s="203"/>
      <c r="NMK90" s="203"/>
      <c r="NML90" s="203"/>
      <c r="NMM90" s="203"/>
      <c r="NMN90" s="203"/>
      <c r="NMO90" s="203"/>
      <c r="NMP90" s="203"/>
      <c r="NMQ90" s="203"/>
      <c r="NMR90" s="203"/>
      <c r="NMS90" s="203"/>
      <c r="NMT90" s="203"/>
      <c r="NMU90" s="203"/>
      <c r="NMV90" s="203"/>
      <c r="NMW90" s="203"/>
      <c r="NMX90" s="203"/>
      <c r="NMY90" s="203"/>
      <c r="NMZ90" s="203"/>
      <c r="NNA90" s="203"/>
      <c r="NNB90" s="203"/>
      <c r="NNC90" s="203"/>
      <c r="NND90" s="203"/>
      <c r="NNE90" s="203"/>
      <c r="NNF90" s="203"/>
      <c r="NNG90" s="203"/>
      <c r="NNH90" s="203"/>
      <c r="NNI90" s="203"/>
      <c r="NNJ90" s="203"/>
      <c r="NNK90" s="203"/>
      <c r="NNL90" s="203"/>
      <c r="NNM90" s="203"/>
      <c r="NNN90" s="203"/>
      <c r="NNO90" s="203"/>
      <c r="NNP90" s="203"/>
      <c r="NNQ90" s="203"/>
      <c r="NNR90" s="203"/>
      <c r="NNS90" s="203"/>
      <c r="NNT90" s="203"/>
      <c r="NNU90" s="203"/>
      <c r="NNV90" s="203"/>
      <c r="NNW90" s="203"/>
      <c r="NNX90" s="203"/>
      <c r="NNY90" s="203"/>
      <c r="NNZ90" s="203"/>
      <c r="NOA90" s="203"/>
      <c r="NOB90" s="203"/>
      <c r="NOC90" s="203"/>
      <c r="NOD90" s="203"/>
      <c r="NOE90" s="203"/>
      <c r="NOF90" s="203"/>
      <c r="NOG90" s="203"/>
      <c r="NOH90" s="203"/>
      <c r="NOI90" s="203"/>
      <c r="NOJ90" s="203"/>
      <c r="NOK90" s="203"/>
      <c r="NOL90" s="203"/>
      <c r="NOM90" s="203"/>
      <c r="NON90" s="203"/>
      <c r="NOO90" s="203"/>
      <c r="NOP90" s="203"/>
      <c r="NOQ90" s="203"/>
      <c r="NOR90" s="203"/>
      <c r="NOS90" s="203"/>
      <c r="NOT90" s="203"/>
      <c r="NOU90" s="203"/>
      <c r="NOV90" s="203"/>
      <c r="NOW90" s="203"/>
      <c r="NOX90" s="203"/>
      <c r="NOY90" s="203"/>
      <c r="NOZ90" s="203"/>
      <c r="NPA90" s="203"/>
      <c r="NPB90" s="203"/>
      <c r="NPC90" s="203"/>
      <c r="NPD90" s="203"/>
      <c r="NPE90" s="203"/>
      <c r="NPF90" s="203"/>
      <c r="NPG90" s="203"/>
      <c r="NPH90" s="203"/>
      <c r="NPI90" s="203"/>
      <c r="NPJ90" s="203"/>
      <c r="NPK90" s="203"/>
      <c r="NPL90" s="203"/>
      <c r="NPM90" s="203"/>
      <c r="NPN90" s="203"/>
      <c r="NPO90" s="203"/>
      <c r="NPP90" s="203"/>
      <c r="NPQ90" s="203"/>
      <c r="NPR90" s="203"/>
      <c r="NPS90" s="203"/>
      <c r="NPT90" s="203"/>
      <c r="NPU90" s="203"/>
      <c r="NPV90" s="203"/>
      <c r="NPW90" s="203"/>
      <c r="NPX90" s="203"/>
      <c r="NPY90" s="203"/>
      <c r="NPZ90" s="203"/>
      <c r="NQA90" s="203"/>
      <c r="NQB90" s="203"/>
      <c r="NQC90" s="203"/>
      <c r="NQD90" s="203"/>
      <c r="NQE90" s="203"/>
      <c r="NQF90" s="203"/>
      <c r="NQG90" s="203"/>
      <c r="NQH90" s="203"/>
      <c r="NQI90" s="203"/>
      <c r="NQJ90" s="203"/>
      <c r="NQK90" s="203"/>
      <c r="NQL90" s="203"/>
      <c r="NQM90" s="203"/>
      <c r="NQN90" s="203"/>
      <c r="NQO90" s="203"/>
      <c r="NQP90" s="203"/>
      <c r="NQQ90" s="203"/>
      <c r="NQR90" s="203"/>
      <c r="NQS90" s="203"/>
      <c r="NQT90" s="203"/>
      <c r="NQU90" s="203"/>
      <c r="NQV90" s="203"/>
      <c r="NQW90" s="203"/>
      <c r="NQX90" s="203"/>
      <c r="NQY90" s="203"/>
      <c r="NQZ90" s="203"/>
      <c r="NRA90" s="203"/>
      <c r="NRB90" s="203"/>
      <c r="NRC90" s="203"/>
      <c r="NRD90" s="203"/>
      <c r="NRE90" s="203"/>
      <c r="NRF90" s="203"/>
      <c r="NRG90" s="203"/>
      <c r="NRH90" s="203"/>
      <c r="NRI90" s="203"/>
      <c r="NRJ90" s="203"/>
      <c r="NRK90" s="203"/>
      <c r="NRL90" s="203"/>
      <c r="NRM90" s="203"/>
      <c r="NRN90" s="203"/>
      <c r="NRO90" s="203"/>
      <c r="NRP90" s="203"/>
      <c r="NRQ90" s="203"/>
      <c r="NRR90" s="203"/>
      <c r="NRS90" s="203"/>
      <c r="NRT90" s="203"/>
      <c r="NRU90" s="203"/>
      <c r="NRV90" s="203"/>
      <c r="NRW90" s="203"/>
      <c r="NRX90" s="203"/>
      <c r="NRY90" s="203"/>
      <c r="NRZ90" s="203"/>
      <c r="NSA90" s="203"/>
      <c r="NSB90" s="203"/>
      <c r="NSC90" s="203"/>
      <c r="NSD90" s="203"/>
      <c r="NSE90" s="203"/>
      <c r="NSF90" s="203"/>
      <c r="NSG90" s="203"/>
      <c r="NSH90" s="203"/>
      <c r="NSI90" s="203"/>
      <c r="NSJ90" s="203"/>
      <c r="NSK90" s="203"/>
      <c r="NSL90" s="203"/>
      <c r="NSM90" s="203"/>
      <c r="NSN90" s="203"/>
      <c r="NSO90" s="203"/>
      <c r="NSP90" s="203"/>
      <c r="NSQ90" s="203"/>
      <c r="NSR90" s="203"/>
      <c r="NSS90" s="203"/>
      <c r="NST90" s="203"/>
      <c r="NSU90" s="203"/>
      <c r="NSV90" s="203"/>
      <c r="NSW90" s="203"/>
      <c r="NSX90" s="203"/>
      <c r="NSY90" s="203"/>
      <c r="NSZ90" s="203"/>
      <c r="NTA90" s="203"/>
      <c r="NTB90" s="203"/>
      <c r="NTC90" s="203"/>
      <c r="NTD90" s="203"/>
      <c r="NTE90" s="203"/>
      <c r="NTF90" s="203"/>
      <c r="NTG90" s="203"/>
      <c r="NTH90" s="203"/>
      <c r="NTI90" s="203"/>
      <c r="NTJ90" s="203"/>
      <c r="NTK90" s="203"/>
      <c r="NTL90" s="203"/>
      <c r="NTM90" s="203"/>
      <c r="NTN90" s="203"/>
      <c r="NTO90" s="203"/>
      <c r="NTP90" s="203"/>
      <c r="NTQ90" s="203"/>
      <c r="NTR90" s="203"/>
      <c r="NTS90" s="203"/>
      <c r="NTT90" s="203"/>
      <c r="NTU90" s="203"/>
      <c r="NTV90" s="203"/>
      <c r="NTW90" s="203"/>
      <c r="NTX90" s="203"/>
      <c r="NTY90" s="203"/>
      <c r="NTZ90" s="203"/>
      <c r="NUA90" s="203"/>
      <c r="NUB90" s="203"/>
      <c r="NUC90" s="203"/>
      <c r="NUD90" s="203"/>
      <c r="NUE90" s="203"/>
      <c r="NUF90" s="203"/>
      <c r="NUG90" s="203"/>
      <c r="NUH90" s="203"/>
      <c r="NUI90" s="203"/>
      <c r="NUJ90" s="203"/>
      <c r="NUK90" s="203"/>
      <c r="NUL90" s="203"/>
      <c r="NUM90" s="203"/>
      <c r="NUN90" s="203"/>
      <c r="NUO90" s="203"/>
      <c r="NUP90" s="203"/>
      <c r="NUQ90" s="203"/>
      <c r="NUR90" s="203"/>
      <c r="NUS90" s="203"/>
      <c r="NUT90" s="203"/>
      <c r="NUU90" s="203"/>
      <c r="NUV90" s="203"/>
      <c r="NUW90" s="203"/>
      <c r="NUX90" s="203"/>
      <c r="NUY90" s="203"/>
      <c r="NUZ90" s="203"/>
      <c r="NVA90" s="203"/>
      <c r="NVB90" s="203"/>
      <c r="NVC90" s="203"/>
      <c r="NVD90" s="203"/>
      <c r="NVE90" s="203"/>
      <c r="NVF90" s="203"/>
      <c r="NVG90" s="203"/>
      <c r="NVH90" s="203"/>
      <c r="NVI90" s="203"/>
      <c r="NVJ90" s="203"/>
      <c r="NVK90" s="203"/>
      <c r="NVL90" s="203"/>
      <c r="NVM90" s="203"/>
      <c r="NVN90" s="203"/>
      <c r="NVO90" s="203"/>
      <c r="NVP90" s="203"/>
      <c r="NVQ90" s="203"/>
      <c r="NVR90" s="203"/>
      <c r="NVS90" s="203"/>
      <c r="NVT90" s="203"/>
      <c r="NVU90" s="203"/>
      <c r="NVV90" s="203"/>
      <c r="NVW90" s="203"/>
      <c r="NVX90" s="203"/>
      <c r="NVY90" s="203"/>
      <c r="NVZ90" s="203"/>
      <c r="NWA90" s="203"/>
      <c r="NWB90" s="203"/>
      <c r="NWC90" s="203"/>
      <c r="NWD90" s="203"/>
      <c r="NWE90" s="203"/>
      <c r="NWF90" s="203"/>
      <c r="NWG90" s="203"/>
      <c r="NWH90" s="203"/>
      <c r="NWI90" s="203"/>
      <c r="NWJ90" s="203"/>
      <c r="NWK90" s="203"/>
      <c r="NWL90" s="203"/>
      <c r="NWM90" s="203"/>
      <c r="NWN90" s="203"/>
      <c r="NWO90" s="203"/>
      <c r="NWP90" s="203"/>
      <c r="NWQ90" s="203"/>
      <c r="NWR90" s="203"/>
      <c r="NWS90" s="203"/>
      <c r="NWT90" s="203"/>
      <c r="NWU90" s="203"/>
      <c r="NWV90" s="203"/>
      <c r="NWW90" s="203"/>
      <c r="NWX90" s="203"/>
      <c r="NWY90" s="203"/>
      <c r="NWZ90" s="203"/>
      <c r="NXA90" s="203"/>
      <c r="NXB90" s="203"/>
      <c r="NXC90" s="203"/>
      <c r="NXD90" s="203"/>
      <c r="NXE90" s="203"/>
      <c r="NXF90" s="203"/>
      <c r="NXG90" s="203"/>
      <c r="NXH90" s="203"/>
      <c r="NXI90" s="203"/>
      <c r="NXJ90" s="203"/>
      <c r="NXK90" s="203"/>
      <c r="NXL90" s="203"/>
      <c r="NXM90" s="203"/>
      <c r="NXN90" s="203"/>
      <c r="NXO90" s="203"/>
      <c r="NXP90" s="203"/>
      <c r="NXQ90" s="203"/>
      <c r="NXR90" s="203"/>
      <c r="NXS90" s="203"/>
      <c r="NXT90" s="203"/>
      <c r="NXU90" s="203"/>
      <c r="NXV90" s="203"/>
      <c r="NXW90" s="203"/>
      <c r="NXX90" s="203"/>
      <c r="NXY90" s="203"/>
      <c r="NXZ90" s="203"/>
      <c r="NYA90" s="203"/>
      <c r="NYB90" s="203"/>
      <c r="NYC90" s="203"/>
      <c r="NYD90" s="203"/>
      <c r="NYE90" s="203"/>
      <c r="NYF90" s="203"/>
      <c r="NYG90" s="203"/>
      <c r="NYH90" s="203"/>
      <c r="NYI90" s="203"/>
      <c r="NYJ90" s="203"/>
      <c r="NYK90" s="203"/>
      <c r="NYL90" s="203"/>
      <c r="NYM90" s="203"/>
      <c r="NYN90" s="203"/>
      <c r="NYO90" s="203"/>
      <c r="NYP90" s="203"/>
      <c r="NYQ90" s="203"/>
      <c r="NYR90" s="203"/>
      <c r="NYS90" s="203"/>
      <c r="NYT90" s="203"/>
      <c r="NYU90" s="203"/>
      <c r="NYV90" s="203"/>
      <c r="NYW90" s="203"/>
      <c r="NYX90" s="203"/>
      <c r="NYY90" s="203"/>
      <c r="NYZ90" s="203"/>
      <c r="NZA90" s="203"/>
      <c r="NZB90" s="203"/>
      <c r="NZC90" s="203"/>
      <c r="NZD90" s="203"/>
      <c r="NZE90" s="203"/>
      <c r="NZF90" s="203"/>
      <c r="NZG90" s="203"/>
      <c r="NZH90" s="203"/>
      <c r="NZI90" s="203"/>
      <c r="NZJ90" s="203"/>
      <c r="NZK90" s="203"/>
      <c r="NZL90" s="203"/>
      <c r="NZM90" s="203"/>
      <c r="NZN90" s="203"/>
      <c r="NZO90" s="203"/>
      <c r="NZP90" s="203"/>
      <c r="NZQ90" s="203"/>
      <c r="NZR90" s="203"/>
      <c r="NZS90" s="203"/>
      <c r="NZT90" s="203"/>
      <c r="NZU90" s="203"/>
      <c r="NZV90" s="203"/>
      <c r="NZW90" s="203"/>
      <c r="NZX90" s="203"/>
      <c r="NZY90" s="203"/>
      <c r="NZZ90" s="203"/>
      <c r="OAA90" s="203"/>
      <c r="OAB90" s="203"/>
      <c r="OAC90" s="203"/>
      <c r="OAD90" s="203"/>
      <c r="OAE90" s="203"/>
      <c r="OAF90" s="203"/>
      <c r="OAG90" s="203"/>
      <c r="OAH90" s="203"/>
      <c r="OAI90" s="203"/>
      <c r="OAJ90" s="203"/>
      <c r="OAK90" s="203"/>
      <c r="OAL90" s="203"/>
      <c r="OAM90" s="203"/>
      <c r="OAN90" s="203"/>
      <c r="OAO90" s="203"/>
      <c r="OAP90" s="203"/>
      <c r="OAQ90" s="203"/>
      <c r="OAR90" s="203"/>
      <c r="OAS90" s="203"/>
      <c r="OAT90" s="203"/>
      <c r="OAU90" s="203"/>
      <c r="OAV90" s="203"/>
      <c r="OAW90" s="203"/>
      <c r="OAX90" s="203"/>
      <c r="OAY90" s="203"/>
      <c r="OAZ90" s="203"/>
      <c r="OBA90" s="203"/>
      <c r="OBB90" s="203"/>
      <c r="OBC90" s="203"/>
      <c r="OBD90" s="203"/>
      <c r="OBE90" s="203"/>
      <c r="OBF90" s="203"/>
      <c r="OBG90" s="203"/>
      <c r="OBH90" s="203"/>
      <c r="OBI90" s="203"/>
      <c r="OBJ90" s="203"/>
      <c r="OBK90" s="203"/>
      <c r="OBL90" s="203"/>
      <c r="OBM90" s="203"/>
      <c r="OBN90" s="203"/>
      <c r="OBO90" s="203"/>
      <c r="OBP90" s="203"/>
      <c r="OBQ90" s="203"/>
      <c r="OBR90" s="203"/>
      <c r="OBS90" s="203"/>
      <c r="OBT90" s="203"/>
      <c r="OBU90" s="203"/>
      <c r="OBV90" s="203"/>
      <c r="OBW90" s="203"/>
      <c r="OBX90" s="203"/>
      <c r="OBY90" s="203"/>
      <c r="OBZ90" s="203"/>
      <c r="OCA90" s="203"/>
      <c r="OCB90" s="203"/>
      <c r="OCC90" s="203"/>
      <c r="OCD90" s="203"/>
      <c r="OCE90" s="203"/>
      <c r="OCF90" s="203"/>
      <c r="OCG90" s="203"/>
      <c r="OCH90" s="203"/>
      <c r="OCI90" s="203"/>
      <c r="OCJ90" s="203"/>
      <c r="OCK90" s="203"/>
      <c r="OCL90" s="203"/>
      <c r="OCM90" s="203"/>
      <c r="OCN90" s="203"/>
      <c r="OCO90" s="203"/>
      <c r="OCP90" s="203"/>
      <c r="OCQ90" s="203"/>
      <c r="OCR90" s="203"/>
      <c r="OCS90" s="203"/>
      <c r="OCT90" s="203"/>
      <c r="OCU90" s="203"/>
      <c r="OCV90" s="203"/>
      <c r="OCW90" s="203"/>
      <c r="OCX90" s="203"/>
      <c r="OCY90" s="203"/>
      <c r="OCZ90" s="203"/>
      <c r="ODA90" s="203"/>
      <c r="ODB90" s="203"/>
      <c r="ODC90" s="203"/>
      <c r="ODD90" s="203"/>
      <c r="ODE90" s="203"/>
      <c r="ODF90" s="203"/>
      <c r="ODG90" s="203"/>
      <c r="ODH90" s="203"/>
      <c r="ODI90" s="203"/>
      <c r="ODJ90" s="203"/>
      <c r="ODK90" s="203"/>
      <c r="ODL90" s="203"/>
      <c r="ODM90" s="203"/>
      <c r="ODN90" s="203"/>
      <c r="ODO90" s="203"/>
      <c r="ODP90" s="203"/>
      <c r="ODQ90" s="203"/>
      <c r="ODR90" s="203"/>
      <c r="ODS90" s="203"/>
      <c r="ODT90" s="203"/>
      <c r="ODU90" s="203"/>
      <c r="ODV90" s="203"/>
      <c r="ODW90" s="203"/>
      <c r="ODX90" s="203"/>
      <c r="ODY90" s="203"/>
      <c r="ODZ90" s="203"/>
      <c r="OEA90" s="203"/>
      <c r="OEB90" s="203"/>
      <c r="OEC90" s="203"/>
      <c r="OED90" s="203"/>
      <c r="OEE90" s="203"/>
      <c r="OEF90" s="203"/>
      <c r="OEG90" s="203"/>
      <c r="OEH90" s="203"/>
      <c r="OEI90" s="203"/>
      <c r="OEJ90" s="203"/>
      <c r="OEK90" s="203"/>
      <c r="OEL90" s="203"/>
      <c r="OEM90" s="203"/>
      <c r="OEN90" s="203"/>
      <c r="OEO90" s="203"/>
      <c r="OEP90" s="203"/>
      <c r="OEQ90" s="203"/>
      <c r="OER90" s="203"/>
      <c r="OES90" s="203"/>
      <c r="OET90" s="203"/>
      <c r="OEU90" s="203"/>
      <c r="OEV90" s="203"/>
      <c r="OEW90" s="203"/>
      <c r="OEX90" s="203"/>
      <c r="OEY90" s="203"/>
      <c r="OEZ90" s="203"/>
      <c r="OFA90" s="203"/>
      <c r="OFB90" s="203"/>
      <c r="OFC90" s="203"/>
      <c r="OFD90" s="203"/>
      <c r="OFE90" s="203"/>
      <c r="OFF90" s="203"/>
      <c r="OFG90" s="203"/>
      <c r="OFH90" s="203"/>
      <c r="OFI90" s="203"/>
      <c r="OFJ90" s="203"/>
      <c r="OFK90" s="203"/>
      <c r="OFL90" s="203"/>
      <c r="OFM90" s="203"/>
      <c r="OFN90" s="203"/>
      <c r="OFO90" s="203"/>
      <c r="OFP90" s="203"/>
      <c r="OFQ90" s="203"/>
      <c r="OFR90" s="203"/>
      <c r="OFS90" s="203"/>
      <c r="OFT90" s="203"/>
      <c r="OFU90" s="203"/>
      <c r="OFV90" s="203"/>
      <c r="OFW90" s="203"/>
      <c r="OFX90" s="203"/>
      <c r="OFY90" s="203"/>
      <c r="OFZ90" s="203"/>
      <c r="OGA90" s="203"/>
      <c r="OGB90" s="203"/>
      <c r="OGC90" s="203"/>
      <c r="OGD90" s="203"/>
      <c r="OGE90" s="203"/>
      <c r="OGF90" s="203"/>
      <c r="OGG90" s="203"/>
      <c r="OGH90" s="203"/>
      <c r="OGI90" s="203"/>
      <c r="OGJ90" s="203"/>
      <c r="OGK90" s="203"/>
      <c r="OGL90" s="203"/>
      <c r="OGM90" s="203"/>
      <c r="OGN90" s="203"/>
      <c r="OGO90" s="203"/>
      <c r="OGP90" s="203"/>
      <c r="OGQ90" s="203"/>
      <c r="OGR90" s="203"/>
      <c r="OGS90" s="203"/>
      <c r="OGT90" s="203"/>
      <c r="OGU90" s="203"/>
      <c r="OGV90" s="203"/>
      <c r="OGW90" s="203"/>
      <c r="OGX90" s="203"/>
      <c r="OGY90" s="203"/>
      <c r="OGZ90" s="203"/>
      <c r="OHA90" s="203"/>
      <c r="OHB90" s="203"/>
      <c r="OHC90" s="203"/>
      <c r="OHD90" s="203"/>
      <c r="OHE90" s="203"/>
      <c r="OHF90" s="203"/>
      <c r="OHG90" s="203"/>
      <c r="OHH90" s="203"/>
      <c r="OHI90" s="203"/>
      <c r="OHJ90" s="203"/>
      <c r="OHK90" s="203"/>
      <c r="OHL90" s="203"/>
      <c r="OHM90" s="203"/>
      <c r="OHN90" s="203"/>
      <c r="OHO90" s="203"/>
      <c r="OHP90" s="203"/>
      <c r="OHQ90" s="203"/>
      <c r="OHR90" s="203"/>
      <c r="OHS90" s="203"/>
      <c r="OHT90" s="203"/>
      <c r="OHU90" s="203"/>
      <c r="OHV90" s="203"/>
      <c r="OHW90" s="203"/>
      <c r="OHX90" s="203"/>
      <c r="OHY90" s="203"/>
      <c r="OHZ90" s="203"/>
      <c r="OIA90" s="203"/>
      <c r="OIB90" s="203"/>
      <c r="OIC90" s="203"/>
      <c r="OID90" s="203"/>
      <c r="OIE90" s="203"/>
      <c r="OIF90" s="203"/>
      <c r="OIG90" s="203"/>
      <c r="OIH90" s="203"/>
      <c r="OII90" s="203"/>
      <c r="OIJ90" s="203"/>
      <c r="OIK90" s="203"/>
      <c r="OIL90" s="203"/>
      <c r="OIM90" s="203"/>
      <c r="OIN90" s="203"/>
      <c r="OIO90" s="203"/>
      <c r="OIP90" s="203"/>
      <c r="OIQ90" s="203"/>
      <c r="OIR90" s="203"/>
      <c r="OIS90" s="203"/>
      <c r="OIT90" s="203"/>
      <c r="OIU90" s="203"/>
      <c r="OIV90" s="203"/>
      <c r="OIW90" s="203"/>
      <c r="OIX90" s="203"/>
      <c r="OIY90" s="203"/>
      <c r="OIZ90" s="203"/>
      <c r="OJA90" s="203"/>
      <c r="OJB90" s="203"/>
      <c r="OJC90" s="203"/>
      <c r="OJD90" s="203"/>
      <c r="OJE90" s="203"/>
      <c r="OJF90" s="203"/>
      <c r="OJG90" s="203"/>
      <c r="OJH90" s="203"/>
      <c r="OJI90" s="203"/>
      <c r="OJJ90" s="203"/>
      <c r="OJK90" s="203"/>
      <c r="OJL90" s="203"/>
      <c r="OJM90" s="203"/>
      <c r="OJN90" s="203"/>
      <c r="OJO90" s="203"/>
      <c r="OJP90" s="203"/>
      <c r="OJQ90" s="203"/>
      <c r="OJR90" s="203"/>
      <c r="OJS90" s="203"/>
      <c r="OJT90" s="203"/>
      <c r="OJU90" s="203"/>
      <c r="OJV90" s="203"/>
      <c r="OJW90" s="203"/>
      <c r="OJX90" s="203"/>
      <c r="OJY90" s="203"/>
      <c r="OJZ90" s="203"/>
      <c r="OKA90" s="203"/>
      <c r="OKB90" s="203"/>
      <c r="OKC90" s="203"/>
      <c r="OKD90" s="203"/>
      <c r="OKE90" s="203"/>
      <c r="OKF90" s="203"/>
      <c r="OKG90" s="203"/>
      <c r="OKH90" s="203"/>
      <c r="OKI90" s="203"/>
      <c r="OKJ90" s="203"/>
      <c r="OKK90" s="203"/>
      <c r="OKL90" s="203"/>
      <c r="OKM90" s="203"/>
      <c r="OKN90" s="203"/>
      <c r="OKO90" s="203"/>
      <c r="OKP90" s="203"/>
      <c r="OKQ90" s="203"/>
      <c r="OKR90" s="203"/>
      <c r="OKS90" s="203"/>
      <c r="OKT90" s="203"/>
      <c r="OKU90" s="203"/>
      <c r="OKV90" s="203"/>
      <c r="OKW90" s="203"/>
      <c r="OKX90" s="203"/>
      <c r="OKY90" s="203"/>
      <c r="OKZ90" s="203"/>
      <c r="OLA90" s="203"/>
      <c r="OLB90" s="203"/>
      <c r="OLC90" s="203"/>
      <c r="OLD90" s="203"/>
      <c r="OLE90" s="203"/>
      <c r="OLF90" s="203"/>
      <c r="OLG90" s="203"/>
      <c r="OLH90" s="203"/>
      <c r="OLI90" s="203"/>
      <c r="OLJ90" s="203"/>
      <c r="OLK90" s="203"/>
      <c r="OLL90" s="203"/>
      <c r="OLM90" s="203"/>
      <c r="OLN90" s="203"/>
      <c r="OLO90" s="203"/>
      <c r="OLP90" s="203"/>
      <c r="OLQ90" s="203"/>
      <c r="OLR90" s="203"/>
      <c r="OLS90" s="203"/>
      <c r="OLT90" s="203"/>
      <c r="OLU90" s="203"/>
      <c r="OLV90" s="203"/>
      <c r="OLW90" s="203"/>
      <c r="OLX90" s="203"/>
      <c r="OLY90" s="203"/>
      <c r="OLZ90" s="203"/>
      <c r="OMA90" s="203"/>
      <c r="OMB90" s="203"/>
      <c r="OMC90" s="203"/>
      <c r="OMD90" s="203"/>
      <c r="OME90" s="203"/>
      <c r="OMF90" s="203"/>
      <c r="OMG90" s="203"/>
      <c r="OMH90" s="203"/>
      <c r="OMI90" s="203"/>
      <c r="OMJ90" s="203"/>
      <c r="OMK90" s="203"/>
      <c r="OML90" s="203"/>
      <c r="OMM90" s="203"/>
      <c r="OMN90" s="203"/>
      <c r="OMO90" s="203"/>
      <c r="OMP90" s="203"/>
      <c r="OMQ90" s="203"/>
      <c r="OMR90" s="203"/>
      <c r="OMS90" s="203"/>
      <c r="OMT90" s="203"/>
      <c r="OMU90" s="203"/>
      <c r="OMV90" s="203"/>
      <c r="OMW90" s="203"/>
      <c r="OMX90" s="203"/>
      <c r="OMY90" s="203"/>
      <c r="OMZ90" s="203"/>
      <c r="ONA90" s="203"/>
      <c r="ONB90" s="203"/>
      <c r="ONC90" s="203"/>
      <c r="OND90" s="203"/>
      <c r="ONE90" s="203"/>
      <c r="ONF90" s="203"/>
      <c r="ONG90" s="203"/>
      <c r="ONH90" s="203"/>
      <c r="ONI90" s="203"/>
      <c r="ONJ90" s="203"/>
      <c r="ONK90" s="203"/>
      <c r="ONL90" s="203"/>
      <c r="ONM90" s="203"/>
      <c r="ONN90" s="203"/>
      <c r="ONO90" s="203"/>
      <c r="ONP90" s="203"/>
      <c r="ONQ90" s="203"/>
      <c r="ONR90" s="203"/>
      <c r="ONS90" s="203"/>
      <c r="ONT90" s="203"/>
      <c r="ONU90" s="203"/>
      <c r="ONV90" s="203"/>
      <c r="ONW90" s="203"/>
      <c r="ONX90" s="203"/>
      <c r="ONY90" s="203"/>
      <c r="ONZ90" s="203"/>
      <c r="OOA90" s="203"/>
      <c r="OOB90" s="203"/>
      <c r="OOC90" s="203"/>
      <c r="OOD90" s="203"/>
      <c r="OOE90" s="203"/>
      <c r="OOF90" s="203"/>
      <c r="OOG90" s="203"/>
      <c r="OOH90" s="203"/>
      <c r="OOI90" s="203"/>
      <c r="OOJ90" s="203"/>
      <c r="OOK90" s="203"/>
      <c r="OOL90" s="203"/>
      <c r="OOM90" s="203"/>
      <c r="OON90" s="203"/>
      <c r="OOO90" s="203"/>
      <c r="OOP90" s="203"/>
      <c r="OOQ90" s="203"/>
      <c r="OOR90" s="203"/>
      <c r="OOS90" s="203"/>
      <c r="OOT90" s="203"/>
      <c r="OOU90" s="203"/>
      <c r="OOV90" s="203"/>
      <c r="OOW90" s="203"/>
      <c r="OOX90" s="203"/>
      <c r="OOY90" s="203"/>
      <c r="OOZ90" s="203"/>
      <c r="OPA90" s="203"/>
      <c r="OPB90" s="203"/>
      <c r="OPC90" s="203"/>
      <c r="OPD90" s="203"/>
      <c r="OPE90" s="203"/>
      <c r="OPF90" s="203"/>
      <c r="OPG90" s="203"/>
      <c r="OPH90" s="203"/>
      <c r="OPI90" s="203"/>
      <c r="OPJ90" s="203"/>
      <c r="OPK90" s="203"/>
      <c r="OPL90" s="203"/>
      <c r="OPM90" s="203"/>
      <c r="OPN90" s="203"/>
      <c r="OPO90" s="203"/>
      <c r="OPP90" s="203"/>
      <c r="OPQ90" s="203"/>
      <c r="OPR90" s="203"/>
      <c r="OPS90" s="203"/>
      <c r="OPT90" s="203"/>
      <c r="OPU90" s="203"/>
      <c r="OPV90" s="203"/>
      <c r="OPW90" s="203"/>
      <c r="OPX90" s="203"/>
      <c r="OPY90" s="203"/>
      <c r="OPZ90" s="203"/>
      <c r="OQA90" s="203"/>
      <c r="OQB90" s="203"/>
      <c r="OQC90" s="203"/>
      <c r="OQD90" s="203"/>
      <c r="OQE90" s="203"/>
      <c r="OQF90" s="203"/>
      <c r="OQG90" s="203"/>
      <c r="OQH90" s="203"/>
      <c r="OQI90" s="203"/>
      <c r="OQJ90" s="203"/>
      <c r="OQK90" s="203"/>
      <c r="OQL90" s="203"/>
      <c r="OQM90" s="203"/>
      <c r="OQN90" s="203"/>
      <c r="OQO90" s="203"/>
      <c r="OQP90" s="203"/>
      <c r="OQQ90" s="203"/>
      <c r="OQR90" s="203"/>
      <c r="OQS90" s="203"/>
      <c r="OQT90" s="203"/>
      <c r="OQU90" s="203"/>
      <c r="OQV90" s="203"/>
      <c r="OQW90" s="203"/>
      <c r="OQX90" s="203"/>
      <c r="OQY90" s="203"/>
      <c r="OQZ90" s="203"/>
      <c r="ORA90" s="203"/>
      <c r="ORB90" s="203"/>
      <c r="ORC90" s="203"/>
      <c r="ORD90" s="203"/>
      <c r="ORE90" s="203"/>
      <c r="ORF90" s="203"/>
      <c r="ORG90" s="203"/>
      <c r="ORH90" s="203"/>
      <c r="ORI90" s="203"/>
      <c r="ORJ90" s="203"/>
      <c r="ORK90" s="203"/>
      <c r="ORL90" s="203"/>
      <c r="ORM90" s="203"/>
      <c r="ORN90" s="203"/>
      <c r="ORO90" s="203"/>
      <c r="ORP90" s="203"/>
      <c r="ORQ90" s="203"/>
      <c r="ORR90" s="203"/>
      <c r="ORS90" s="203"/>
      <c r="ORT90" s="203"/>
      <c r="ORU90" s="203"/>
      <c r="ORV90" s="203"/>
      <c r="ORW90" s="203"/>
      <c r="ORX90" s="203"/>
      <c r="ORY90" s="203"/>
      <c r="ORZ90" s="203"/>
      <c r="OSA90" s="203"/>
      <c r="OSB90" s="203"/>
      <c r="OSC90" s="203"/>
      <c r="OSD90" s="203"/>
      <c r="OSE90" s="203"/>
      <c r="OSF90" s="203"/>
      <c r="OSG90" s="203"/>
      <c r="OSH90" s="203"/>
      <c r="OSI90" s="203"/>
      <c r="OSJ90" s="203"/>
      <c r="OSK90" s="203"/>
      <c r="OSL90" s="203"/>
      <c r="OSM90" s="203"/>
      <c r="OSN90" s="203"/>
      <c r="OSO90" s="203"/>
      <c r="OSP90" s="203"/>
      <c r="OSQ90" s="203"/>
      <c r="OSR90" s="203"/>
      <c r="OSS90" s="203"/>
      <c r="OST90" s="203"/>
      <c r="OSU90" s="203"/>
      <c r="OSV90" s="203"/>
      <c r="OSW90" s="203"/>
      <c r="OSX90" s="203"/>
      <c r="OSY90" s="203"/>
      <c r="OSZ90" s="203"/>
      <c r="OTA90" s="203"/>
      <c r="OTB90" s="203"/>
      <c r="OTC90" s="203"/>
      <c r="OTD90" s="203"/>
      <c r="OTE90" s="203"/>
      <c r="OTF90" s="203"/>
      <c r="OTG90" s="203"/>
      <c r="OTH90" s="203"/>
      <c r="OTI90" s="203"/>
      <c r="OTJ90" s="203"/>
      <c r="OTK90" s="203"/>
      <c r="OTL90" s="203"/>
      <c r="OTM90" s="203"/>
      <c r="OTN90" s="203"/>
      <c r="OTO90" s="203"/>
      <c r="OTP90" s="203"/>
      <c r="OTQ90" s="203"/>
      <c r="OTR90" s="203"/>
      <c r="OTS90" s="203"/>
      <c r="OTT90" s="203"/>
      <c r="OTU90" s="203"/>
      <c r="OTV90" s="203"/>
      <c r="OTW90" s="203"/>
      <c r="OTX90" s="203"/>
      <c r="OTY90" s="203"/>
      <c r="OTZ90" s="203"/>
      <c r="OUA90" s="203"/>
      <c r="OUB90" s="203"/>
      <c r="OUC90" s="203"/>
      <c r="OUD90" s="203"/>
      <c r="OUE90" s="203"/>
      <c r="OUF90" s="203"/>
      <c r="OUG90" s="203"/>
      <c r="OUH90" s="203"/>
      <c r="OUI90" s="203"/>
      <c r="OUJ90" s="203"/>
      <c r="OUK90" s="203"/>
      <c r="OUL90" s="203"/>
      <c r="OUM90" s="203"/>
      <c r="OUN90" s="203"/>
      <c r="OUO90" s="203"/>
      <c r="OUP90" s="203"/>
      <c r="OUQ90" s="203"/>
      <c r="OUR90" s="203"/>
      <c r="OUS90" s="203"/>
      <c r="OUT90" s="203"/>
      <c r="OUU90" s="203"/>
      <c r="OUV90" s="203"/>
      <c r="OUW90" s="203"/>
      <c r="OUX90" s="203"/>
      <c r="OUY90" s="203"/>
      <c r="OUZ90" s="203"/>
      <c r="OVA90" s="203"/>
      <c r="OVB90" s="203"/>
      <c r="OVC90" s="203"/>
      <c r="OVD90" s="203"/>
      <c r="OVE90" s="203"/>
      <c r="OVF90" s="203"/>
      <c r="OVG90" s="203"/>
      <c r="OVH90" s="203"/>
      <c r="OVI90" s="203"/>
      <c r="OVJ90" s="203"/>
      <c r="OVK90" s="203"/>
      <c r="OVL90" s="203"/>
      <c r="OVM90" s="203"/>
      <c r="OVN90" s="203"/>
      <c r="OVO90" s="203"/>
      <c r="OVP90" s="203"/>
      <c r="OVQ90" s="203"/>
      <c r="OVR90" s="203"/>
      <c r="OVS90" s="203"/>
      <c r="OVT90" s="203"/>
      <c r="OVU90" s="203"/>
      <c r="OVV90" s="203"/>
      <c r="OVW90" s="203"/>
      <c r="OVX90" s="203"/>
      <c r="OVY90" s="203"/>
      <c r="OVZ90" s="203"/>
      <c r="OWA90" s="203"/>
      <c r="OWB90" s="203"/>
      <c r="OWC90" s="203"/>
      <c r="OWD90" s="203"/>
      <c r="OWE90" s="203"/>
      <c r="OWF90" s="203"/>
      <c r="OWG90" s="203"/>
      <c r="OWH90" s="203"/>
      <c r="OWI90" s="203"/>
      <c r="OWJ90" s="203"/>
      <c r="OWK90" s="203"/>
      <c r="OWL90" s="203"/>
      <c r="OWM90" s="203"/>
      <c r="OWN90" s="203"/>
      <c r="OWO90" s="203"/>
      <c r="OWP90" s="203"/>
      <c r="OWQ90" s="203"/>
      <c r="OWR90" s="203"/>
      <c r="OWS90" s="203"/>
      <c r="OWT90" s="203"/>
      <c r="OWU90" s="203"/>
      <c r="OWV90" s="203"/>
      <c r="OWW90" s="203"/>
      <c r="OWX90" s="203"/>
      <c r="OWY90" s="203"/>
      <c r="OWZ90" s="203"/>
      <c r="OXA90" s="203"/>
      <c r="OXB90" s="203"/>
      <c r="OXC90" s="203"/>
      <c r="OXD90" s="203"/>
      <c r="OXE90" s="203"/>
      <c r="OXF90" s="203"/>
      <c r="OXG90" s="203"/>
      <c r="OXH90" s="203"/>
      <c r="OXI90" s="203"/>
      <c r="OXJ90" s="203"/>
      <c r="OXK90" s="203"/>
      <c r="OXL90" s="203"/>
      <c r="OXM90" s="203"/>
      <c r="OXN90" s="203"/>
      <c r="OXO90" s="203"/>
      <c r="OXP90" s="203"/>
      <c r="OXQ90" s="203"/>
      <c r="OXR90" s="203"/>
      <c r="OXS90" s="203"/>
      <c r="OXT90" s="203"/>
      <c r="OXU90" s="203"/>
      <c r="OXV90" s="203"/>
      <c r="OXW90" s="203"/>
      <c r="OXX90" s="203"/>
      <c r="OXY90" s="203"/>
      <c r="OXZ90" s="203"/>
      <c r="OYA90" s="203"/>
      <c r="OYB90" s="203"/>
      <c r="OYC90" s="203"/>
      <c r="OYD90" s="203"/>
      <c r="OYE90" s="203"/>
      <c r="OYF90" s="203"/>
      <c r="OYG90" s="203"/>
      <c r="OYH90" s="203"/>
      <c r="OYI90" s="203"/>
      <c r="OYJ90" s="203"/>
      <c r="OYK90" s="203"/>
      <c r="OYL90" s="203"/>
      <c r="OYM90" s="203"/>
      <c r="OYN90" s="203"/>
      <c r="OYO90" s="203"/>
      <c r="OYP90" s="203"/>
      <c r="OYQ90" s="203"/>
      <c r="OYR90" s="203"/>
      <c r="OYS90" s="203"/>
      <c r="OYT90" s="203"/>
      <c r="OYU90" s="203"/>
      <c r="OYV90" s="203"/>
      <c r="OYW90" s="203"/>
      <c r="OYX90" s="203"/>
      <c r="OYY90" s="203"/>
      <c r="OYZ90" s="203"/>
      <c r="OZA90" s="203"/>
      <c r="OZB90" s="203"/>
      <c r="OZC90" s="203"/>
      <c r="OZD90" s="203"/>
      <c r="OZE90" s="203"/>
      <c r="OZF90" s="203"/>
      <c r="OZG90" s="203"/>
      <c r="OZH90" s="203"/>
      <c r="OZI90" s="203"/>
      <c r="OZJ90" s="203"/>
      <c r="OZK90" s="203"/>
      <c r="OZL90" s="203"/>
      <c r="OZM90" s="203"/>
      <c r="OZN90" s="203"/>
      <c r="OZO90" s="203"/>
      <c r="OZP90" s="203"/>
      <c r="OZQ90" s="203"/>
      <c r="OZR90" s="203"/>
      <c r="OZS90" s="203"/>
      <c r="OZT90" s="203"/>
      <c r="OZU90" s="203"/>
      <c r="OZV90" s="203"/>
      <c r="OZW90" s="203"/>
      <c r="OZX90" s="203"/>
      <c r="OZY90" s="203"/>
      <c r="OZZ90" s="203"/>
      <c r="PAA90" s="203"/>
      <c r="PAB90" s="203"/>
      <c r="PAC90" s="203"/>
      <c r="PAD90" s="203"/>
      <c r="PAE90" s="203"/>
      <c r="PAF90" s="203"/>
      <c r="PAG90" s="203"/>
      <c r="PAH90" s="203"/>
      <c r="PAI90" s="203"/>
      <c r="PAJ90" s="203"/>
      <c r="PAK90" s="203"/>
      <c r="PAL90" s="203"/>
      <c r="PAM90" s="203"/>
      <c r="PAN90" s="203"/>
      <c r="PAO90" s="203"/>
      <c r="PAP90" s="203"/>
      <c r="PAQ90" s="203"/>
      <c r="PAR90" s="203"/>
      <c r="PAS90" s="203"/>
      <c r="PAT90" s="203"/>
      <c r="PAU90" s="203"/>
      <c r="PAV90" s="203"/>
      <c r="PAW90" s="203"/>
      <c r="PAX90" s="203"/>
      <c r="PAY90" s="203"/>
      <c r="PAZ90" s="203"/>
      <c r="PBA90" s="203"/>
      <c r="PBB90" s="203"/>
      <c r="PBC90" s="203"/>
      <c r="PBD90" s="203"/>
      <c r="PBE90" s="203"/>
      <c r="PBF90" s="203"/>
      <c r="PBG90" s="203"/>
      <c r="PBH90" s="203"/>
      <c r="PBI90" s="203"/>
      <c r="PBJ90" s="203"/>
      <c r="PBK90" s="203"/>
      <c r="PBL90" s="203"/>
      <c r="PBM90" s="203"/>
      <c r="PBN90" s="203"/>
      <c r="PBO90" s="203"/>
      <c r="PBP90" s="203"/>
      <c r="PBQ90" s="203"/>
      <c r="PBR90" s="203"/>
      <c r="PBS90" s="203"/>
      <c r="PBT90" s="203"/>
      <c r="PBU90" s="203"/>
      <c r="PBV90" s="203"/>
      <c r="PBW90" s="203"/>
      <c r="PBX90" s="203"/>
      <c r="PBY90" s="203"/>
      <c r="PBZ90" s="203"/>
      <c r="PCA90" s="203"/>
      <c r="PCB90" s="203"/>
      <c r="PCC90" s="203"/>
      <c r="PCD90" s="203"/>
      <c r="PCE90" s="203"/>
      <c r="PCF90" s="203"/>
      <c r="PCG90" s="203"/>
      <c r="PCH90" s="203"/>
      <c r="PCI90" s="203"/>
      <c r="PCJ90" s="203"/>
      <c r="PCK90" s="203"/>
      <c r="PCL90" s="203"/>
      <c r="PCM90" s="203"/>
      <c r="PCN90" s="203"/>
      <c r="PCO90" s="203"/>
      <c r="PCP90" s="203"/>
      <c r="PCQ90" s="203"/>
      <c r="PCR90" s="203"/>
      <c r="PCS90" s="203"/>
      <c r="PCT90" s="203"/>
      <c r="PCU90" s="203"/>
      <c r="PCV90" s="203"/>
      <c r="PCW90" s="203"/>
      <c r="PCX90" s="203"/>
      <c r="PCY90" s="203"/>
      <c r="PCZ90" s="203"/>
      <c r="PDA90" s="203"/>
      <c r="PDB90" s="203"/>
      <c r="PDC90" s="203"/>
      <c r="PDD90" s="203"/>
      <c r="PDE90" s="203"/>
      <c r="PDF90" s="203"/>
      <c r="PDG90" s="203"/>
      <c r="PDH90" s="203"/>
      <c r="PDI90" s="203"/>
      <c r="PDJ90" s="203"/>
      <c r="PDK90" s="203"/>
      <c r="PDL90" s="203"/>
      <c r="PDM90" s="203"/>
      <c r="PDN90" s="203"/>
      <c r="PDO90" s="203"/>
      <c r="PDP90" s="203"/>
      <c r="PDQ90" s="203"/>
      <c r="PDR90" s="203"/>
      <c r="PDS90" s="203"/>
      <c r="PDT90" s="203"/>
      <c r="PDU90" s="203"/>
      <c r="PDV90" s="203"/>
      <c r="PDW90" s="203"/>
      <c r="PDX90" s="203"/>
      <c r="PDY90" s="203"/>
      <c r="PDZ90" s="203"/>
      <c r="PEA90" s="203"/>
      <c r="PEB90" s="203"/>
      <c r="PEC90" s="203"/>
      <c r="PED90" s="203"/>
      <c r="PEE90" s="203"/>
      <c r="PEF90" s="203"/>
      <c r="PEG90" s="203"/>
      <c r="PEH90" s="203"/>
      <c r="PEI90" s="203"/>
      <c r="PEJ90" s="203"/>
      <c r="PEK90" s="203"/>
      <c r="PEL90" s="203"/>
      <c r="PEM90" s="203"/>
      <c r="PEN90" s="203"/>
      <c r="PEO90" s="203"/>
      <c r="PEP90" s="203"/>
      <c r="PEQ90" s="203"/>
      <c r="PER90" s="203"/>
      <c r="PES90" s="203"/>
      <c r="PET90" s="203"/>
      <c r="PEU90" s="203"/>
      <c r="PEV90" s="203"/>
      <c r="PEW90" s="203"/>
      <c r="PEX90" s="203"/>
      <c r="PEY90" s="203"/>
      <c r="PEZ90" s="203"/>
      <c r="PFA90" s="203"/>
      <c r="PFB90" s="203"/>
      <c r="PFC90" s="203"/>
      <c r="PFD90" s="203"/>
      <c r="PFE90" s="203"/>
      <c r="PFF90" s="203"/>
      <c r="PFG90" s="203"/>
      <c r="PFH90" s="203"/>
      <c r="PFI90" s="203"/>
      <c r="PFJ90" s="203"/>
      <c r="PFK90" s="203"/>
      <c r="PFL90" s="203"/>
      <c r="PFM90" s="203"/>
      <c r="PFN90" s="203"/>
      <c r="PFO90" s="203"/>
      <c r="PFP90" s="203"/>
      <c r="PFQ90" s="203"/>
      <c r="PFR90" s="203"/>
      <c r="PFS90" s="203"/>
      <c r="PFT90" s="203"/>
      <c r="PFU90" s="203"/>
      <c r="PFV90" s="203"/>
      <c r="PFW90" s="203"/>
      <c r="PFX90" s="203"/>
      <c r="PFY90" s="203"/>
      <c r="PFZ90" s="203"/>
      <c r="PGA90" s="203"/>
      <c r="PGB90" s="203"/>
      <c r="PGC90" s="203"/>
      <c r="PGD90" s="203"/>
      <c r="PGE90" s="203"/>
      <c r="PGF90" s="203"/>
      <c r="PGG90" s="203"/>
      <c r="PGH90" s="203"/>
      <c r="PGI90" s="203"/>
      <c r="PGJ90" s="203"/>
      <c r="PGK90" s="203"/>
      <c r="PGL90" s="203"/>
      <c r="PGM90" s="203"/>
      <c r="PGN90" s="203"/>
      <c r="PGO90" s="203"/>
      <c r="PGP90" s="203"/>
      <c r="PGQ90" s="203"/>
      <c r="PGR90" s="203"/>
      <c r="PGS90" s="203"/>
      <c r="PGT90" s="203"/>
      <c r="PGU90" s="203"/>
      <c r="PGV90" s="203"/>
      <c r="PGW90" s="203"/>
      <c r="PGX90" s="203"/>
      <c r="PGY90" s="203"/>
      <c r="PGZ90" s="203"/>
      <c r="PHA90" s="203"/>
      <c r="PHB90" s="203"/>
      <c r="PHC90" s="203"/>
      <c r="PHD90" s="203"/>
      <c r="PHE90" s="203"/>
      <c r="PHF90" s="203"/>
      <c r="PHG90" s="203"/>
      <c r="PHH90" s="203"/>
      <c r="PHI90" s="203"/>
      <c r="PHJ90" s="203"/>
      <c r="PHK90" s="203"/>
      <c r="PHL90" s="203"/>
      <c r="PHM90" s="203"/>
      <c r="PHN90" s="203"/>
      <c r="PHO90" s="203"/>
      <c r="PHP90" s="203"/>
      <c r="PHQ90" s="203"/>
      <c r="PHR90" s="203"/>
      <c r="PHS90" s="203"/>
      <c r="PHT90" s="203"/>
      <c r="PHU90" s="203"/>
      <c r="PHV90" s="203"/>
      <c r="PHW90" s="203"/>
      <c r="PHX90" s="203"/>
      <c r="PHY90" s="203"/>
      <c r="PHZ90" s="203"/>
      <c r="PIA90" s="203"/>
      <c r="PIB90" s="203"/>
      <c r="PIC90" s="203"/>
      <c r="PID90" s="203"/>
      <c r="PIE90" s="203"/>
      <c r="PIF90" s="203"/>
      <c r="PIG90" s="203"/>
      <c r="PIH90" s="203"/>
      <c r="PII90" s="203"/>
      <c r="PIJ90" s="203"/>
      <c r="PIK90" s="203"/>
      <c r="PIL90" s="203"/>
      <c r="PIM90" s="203"/>
      <c r="PIN90" s="203"/>
      <c r="PIO90" s="203"/>
      <c r="PIP90" s="203"/>
      <c r="PIQ90" s="203"/>
      <c r="PIR90" s="203"/>
      <c r="PIS90" s="203"/>
      <c r="PIT90" s="203"/>
      <c r="PIU90" s="203"/>
      <c r="PIV90" s="203"/>
      <c r="PIW90" s="203"/>
      <c r="PIX90" s="203"/>
      <c r="PIY90" s="203"/>
      <c r="PIZ90" s="203"/>
      <c r="PJA90" s="203"/>
      <c r="PJB90" s="203"/>
      <c r="PJC90" s="203"/>
      <c r="PJD90" s="203"/>
      <c r="PJE90" s="203"/>
      <c r="PJF90" s="203"/>
      <c r="PJG90" s="203"/>
      <c r="PJH90" s="203"/>
      <c r="PJI90" s="203"/>
      <c r="PJJ90" s="203"/>
      <c r="PJK90" s="203"/>
      <c r="PJL90" s="203"/>
      <c r="PJM90" s="203"/>
      <c r="PJN90" s="203"/>
      <c r="PJO90" s="203"/>
      <c r="PJP90" s="203"/>
      <c r="PJQ90" s="203"/>
      <c r="PJR90" s="203"/>
      <c r="PJS90" s="203"/>
      <c r="PJT90" s="203"/>
      <c r="PJU90" s="203"/>
      <c r="PJV90" s="203"/>
      <c r="PJW90" s="203"/>
      <c r="PJX90" s="203"/>
      <c r="PJY90" s="203"/>
      <c r="PJZ90" s="203"/>
      <c r="PKA90" s="203"/>
      <c r="PKB90" s="203"/>
      <c r="PKC90" s="203"/>
      <c r="PKD90" s="203"/>
      <c r="PKE90" s="203"/>
      <c r="PKF90" s="203"/>
      <c r="PKG90" s="203"/>
      <c r="PKH90" s="203"/>
      <c r="PKI90" s="203"/>
      <c r="PKJ90" s="203"/>
      <c r="PKK90" s="203"/>
      <c r="PKL90" s="203"/>
      <c r="PKM90" s="203"/>
      <c r="PKN90" s="203"/>
      <c r="PKO90" s="203"/>
      <c r="PKP90" s="203"/>
      <c r="PKQ90" s="203"/>
      <c r="PKR90" s="203"/>
      <c r="PKS90" s="203"/>
      <c r="PKT90" s="203"/>
      <c r="PKU90" s="203"/>
      <c r="PKV90" s="203"/>
      <c r="PKW90" s="203"/>
      <c r="PKX90" s="203"/>
      <c r="PKY90" s="203"/>
      <c r="PKZ90" s="203"/>
      <c r="PLA90" s="203"/>
      <c r="PLB90" s="203"/>
      <c r="PLC90" s="203"/>
      <c r="PLD90" s="203"/>
      <c r="PLE90" s="203"/>
      <c r="PLF90" s="203"/>
      <c r="PLG90" s="203"/>
      <c r="PLH90" s="203"/>
      <c r="PLI90" s="203"/>
      <c r="PLJ90" s="203"/>
      <c r="PLK90" s="203"/>
      <c r="PLL90" s="203"/>
      <c r="PLM90" s="203"/>
      <c r="PLN90" s="203"/>
      <c r="PLO90" s="203"/>
      <c r="PLP90" s="203"/>
      <c r="PLQ90" s="203"/>
      <c r="PLR90" s="203"/>
      <c r="PLS90" s="203"/>
      <c r="PLT90" s="203"/>
      <c r="PLU90" s="203"/>
      <c r="PLV90" s="203"/>
      <c r="PLW90" s="203"/>
      <c r="PLX90" s="203"/>
      <c r="PLY90" s="203"/>
      <c r="PLZ90" s="203"/>
      <c r="PMA90" s="203"/>
      <c r="PMB90" s="203"/>
      <c r="PMC90" s="203"/>
      <c r="PMD90" s="203"/>
      <c r="PME90" s="203"/>
      <c r="PMF90" s="203"/>
      <c r="PMG90" s="203"/>
      <c r="PMH90" s="203"/>
      <c r="PMI90" s="203"/>
      <c r="PMJ90" s="203"/>
      <c r="PMK90" s="203"/>
      <c r="PML90" s="203"/>
      <c r="PMM90" s="203"/>
      <c r="PMN90" s="203"/>
      <c r="PMO90" s="203"/>
      <c r="PMP90" s="203"/>
      <c r="PMQ90" s="203"/>
      <c r="PMR90" s="203"/>
      <c r="PMS90" s="203"/>
      <c r="PMT90" s="203"/>
      <c r="PMU90" s="203"/>
      <c r="PMV90" s="203"/>
      <c r="PMW90" s="203"/>
      <c r="PMX90" s="203"/>
      <c r="PMY90" s="203"/>
      <c r="PMZ90" s="203"/>
      <c r="PNA90" s="203"/>
      <c r="PNB90" s="203"/>
      <c r="PNC90" s="203"/>
      <c r="PND90" s="203"/>
      <c r="PNE90" s="203"/>
      <c r="PNF90" s="203"/>
      <c r="PNG90" s="203"/>
      <c r="PNH90" s="203"/>
      <c r="PNI90" s="203"/>
      <c r="PNJ90" s="203"/>
      <c r="PNK90" s="203"/>
      <c r="PNL90" s="203"/>
      <c r="PNM90" s="203"/>
      <c r="PNN90" s="203"/>
      <c r="PNO90" s="203"/>
      <c r="PNP90" s="203"/>
      <c r="PNQ90" s="203"/>
      <c r="PNR90" s="203"/>
      <c r="PNS90" s="203"/>
      <c r="PNT90" s="203"/>
      <c r="PNU90" s="203"/>
      <c r="PNV90" s="203"/>
      <c r="PNW90" s="203"/>
      <c r="PNX90" s="203"/>
      <c r="PNY90" s="203"/>
      <c r="PNZ90" s="203"/>
      <c r="POA90" s="203"/>
      <c r="POB90" s="203"/>
      <c r="POC90" s="203"/>
      <c r="POD90" s="203"/>
      <c r="POE90" s="203"/>
      <c r="POF90" s="203"/>
      <c r="POG90" s="203"/>
      <c r="POH90" s="203"/>
      <c r="POI90" s="203"/>
      <c r="POJ90" s="203"/>
      <c r="POK90" s="203"/>
      <c r="POL90" s="203"/>
      <c r="POM90" s="203"/>
      <c r="PON90" s="203"/>
      <c r="POO90" s="203"/>
      <c r="POP90" s="203"/>
      <c r="POQ90" s="203"/>
      <c r="POR90" s="203"/>
      <c r="POS90" s="203"/>
      <c r="POT90" s="203"/>
      <c r="POU90" s="203"/>
      <c r="POV90" s="203"/>
      <c r="POW90" s="203"/>
      <c r="POX90" s="203"/>
      <c r="POY90" s="203"/>
      <c r="POZ90" s="203"/>
      <c r="PPA90" s="203"/>
      <c r="PPB90" s="203"/>
      <c r="PPC90" s="203"/>
      <c r="PPD90" s="203"/>
      <c r="PPE90" s="203"/>
      <c r="PPF90" s="203"/>
      <c r="PPG90" s="203"/>
      <c r="PPH90" s="203"/>
      <c r="PPI90" s="203"/>
      <c r="PPJ90" s="203"/>
      <c r="PPK90" s="203"/>
      <c r="PPL90" s="203"/>
      <c r="PPM90" s="203"/>
      <c r="PPN90" s="203"/>
      <c r="PPO90" s="203"/>
      <c r="PPP90" s="203"/>
      <c r="PPQ90" s="203"/>
      <c r="PPR90" s="203"/>
      <c r="PPS90" s="203"/>
      <c r="PPT90" s="203"/>
      <c r="PPU90" s="203"/>
      <c r="PPV90" s="203"/>
      <c r="PPW90" s="203"/>
      <c r="PPX90" s="203"/>
      <c r="PPY90" s="203"/>
      <c r="PPZ90" s="203"/>
      <c r="PQA90" s="203"/>
      <c r="PQB90" s="203"/>
      <c r="PQC90" s="203"/>
      <c r="PQD90" s="203"/>
      <c r="PQE90" s="203"/>
      <c r="PQF90" s="203"/>
      <c r="PQG90" s="203"/>
      <c r="PQH90" s="203"/>
      <c r="PQI90" s="203"/>
      <c r="PQJ90" s="203"/>
      <c r="PQK90" s="203"/>
      <c r="PQL90" s="203"/>
      <c r="PQM90" s="203"/>
      <c r="PQN90" s="203"/>
      <c r="PQO90" s="203"/>
      <c r="PQP90" s="203"/>
      <c r="PQQ90" s="203"/>
      <c r="PQR90" s="203"/>
      <c r="PQS90" s="203"/>
      <c r="PQT90" s="203"/>
      <c r="PQU90" s="203"/>
      <c r="PQV90" s="203"/>
      <c r="PQW90" s="203"/>
      <c r="PQX90" s="203"/>
      <c r="PQY90" s="203"/>
      <c r="PQZ90" s="203"/>
      <c r="PRA90" s="203"/>
      <c r="PRB90" s="203"/>
      <c r="PRC90" s="203"/>
      <c r="PRD90" s="203"/>
      <c r="PRE90" s="203"/>
      <c r="PRF90" s="203"/>
      <c r="PRG90" s="203"/>
      <c r="PRH90" s="203"/>
      <c r="PRI90" s="203"/>
      <c r="PRJ90" s="203"/>
      <c r="PRK90" s="203"/>
      <c r="PRL90" s="203"/>
      <c r="PRM90" s="203"/>
      <c r="PRN90" s="203"/>
      <c r="PRO90" s="203"/>
      <c r="PRP90" s="203"/>
      <c r="PRQ90" s="203"/>
      <c r="PRR90" s="203"/>
      <c r="PRS90" s="203"/>
      <c r="PRT90" s="203"/>
      <c r="PRU90" s="203"/>
      <c r="PRV90" s="203"/>
      <c r="PRW90" s="203"/>
      <c r="PRX90" s="203"/>
      <c r="PRY90" s="203"/>
      <c r="PRZ90" s="203"/>
      <c r="PSA90" s="203"/>
      <c r="PSB90" s="203"/>
      <c r="PSC90" s="203"/>
      <c r="PSD90" s="203"/>
      <c r="PSE90" s="203"/>
      <c r="PSF90" s="203"/>
      <c r="PSG90" s="203"/>
      <c r="PSH90" s="203"/>
      <c r="PSI90" s="203"/>
      <c r="PSJ90" s="203"/>
      <c r="PSK90" s="203"/>
      <c r="PSL90" s="203"/>
      <c r="PSM90" s="203"/>
      <c r="PSN90" s="203"/>
      <c r="PSO90" s="203"/>
      <c r="PSP90" s="203"/>
      <c r="PSQ90" s="203"/>
      <c r="PSR90" s="203"/>
      <c r="PSS90" s="203"/>
      <c r="PST90" s="203"/>
      <c r="PSU90" s="203"/>
      <c r="PSV90" s="203"/>
      <c r="PSW90" s="203"/>
      <c r="PSX90" s="203"/>
      <c r="PSY90" s="203"/>
      <c r="PSZ90" s="203"/>
      <c r="PTA90" s="203"/>
      <c r="PTB90" s="203"/>
      <c r="PTC90" s="203"/>
      <c r="PTD90" s="203"/>
      <c r="PTE90" s="203"/>
      <c r="PTF90" s="203"/>
      <c r="PTG90" s="203"/>
      <c r="PTH90" s="203"/>
      <c r="PTI90" s="203"/>
      <c r="PTJ90" s="203"/>
      <c r="PTK90" s="203"/>
      <c r="PTL90" s="203"/>
      <c r="PTM90" s="203"/>
      <c r="PTN90" s="203"/>
      <c r="PTO90" s="203"/>
      <c r="PTP90" s="203"/>
      <c r="PTQ90" s="203"/>
      <c r="PTR90" s="203"/>
      <c r="PTS90" s="203"/>
      <c r="PTT90" s="203"/>
      <c r="PTU90" s="203"/>
      <c r="PTV90" s="203"/>
      <c r="PTW90" s="203"/>
      <c r="PTX90" s="203"/>
      <c r="PTY90" s="203"/>
      <c r="PTZ90" s="203"/>
      <c r="PUA90" s="203"/>
      <c r="PUB90" s="203"/>
      <c r="PUC90" s="203"/>
      <c r="PUD90" s="203"/>
      <c r="PUE90" s="203"/>
      <c r="PUF90" s="203"/>
      <c r="PUG90" s="203"/>
      <c r="PUH90" s="203"/>
      <c r="PUI90" s="203"/>
      <c r="PUJ90" s="203"/>
      <c r="PUK90" s="203"/>
      <c r="PUL90" s="203"/>
      <c r="PUM90" s="203"/>
      <c r="PUN90" s="203"/>
      <c r="PUO90" s="203"/>
      <c r="PUP90" s="203"/>
      <c r="PUQ90" s="203"/>
      <c r="PUR90" s="203"/>
      <c r="PUS90" s="203"/>
      <c r="PUT90" s="203"/>
      <c r="PUU90" s="203"/>
      <c r="PUV90" s="203"/>
      <c r="PUW90" s="203"/>
      <c r="PUX90" s="203"/>
      <c r="PUY90" s="203"/>
      <c r="PUZ90" s="203"/>
      <c r="PVA90" s="203"/>
      <c r="PVB90" s="203"/>
      <c r="PVC90" s="203"/>
      <c r="PVD90" s="203"/>
      <c r="PVE90" s="203"/>
      <c r="PVF90" s="203"/>
      <c r="PVG90" s="203"/>
      <c r="PVH90" s="203"/>
      <c r="PVI90" s="203"/>
      <c r="PVJ90" s="203"/>
      <c r="PVK90" s="203"/>
      <c r="PVL90" s="203"/>
      <c r="PVM90" s="203"/>
      <c r="PVN90" s="203"/>
      <c r="PVO90" s="203"/>
      <c r="PVP90" s="203"/>
      <c r="PVQ90" s="203"/>
      <c r="PVR90" s="203"/>
      <c r="PVS90" s="203"/>
      <c r="PVT90" s="203"/>
      <c r="PVU90" s="203"/>
      <c r="PVV90" s="203"/>
      <c r="PVW90" s="203"/>
      <c r="PVX90" s="203"/>
      <c r="PVY90" s="203"/>
      <c r="PVZ90" s="203"/>
      <c r="PWA90" s="203"/>
      <c r="PWB90" s="203"/>
      <c r="PWC90" s="203"/>
      <c r="PWD90" s="203"/>
      <c r="PWE90" s="203"/>
      <c r="PWF90" s="203"/>
      <c r="PWG90" s="203"/>
      <c r="PWH90" s="203"/>
      <c r="PWI90" s="203"/>
      <c r="PWJ90" s="203"/>
      <c r="PWK90" s="203"/>
      <c r="PWL90" s="203"/>
      <c r="PWM90" s="203"/>
      <c r="PWN90" s="203"/>
      <c r="PWO90" s="203"/>
      <c r="PWP90" s="203"/>
      <c r="PWQ90" s="203"/>
      <c r="PWR90" s="203"/>
      <c r="PWS90" s="203"/>
      <c r="PWT90" s="203"/>
      <c r="PWU90" s="203"/>
      <c r="PWV90" s="203"/>
      <c r="PWW90" s="203"/>
      <c r="PWX90" s="203"/>
      <c r="PWY90" s="203"/>
      <c r="PWZ90" s="203"/>
      <c r="PXA90" s="203"/>
      <c r="PXB90" s="203"/>
      <c r="PXC90" s="203"/>
      <c r="PXD90" s="203"/>
      <c r="PXE90" s="203"/>
      <c r="PXF90" s="203"/>
      <c r="PXG90" s="203"/>
      <c r="PXH90" s="203"/>
      <c r="PXI90" s="203"/>
      <c r="PXJ90" s="203"/>
      <c r="PXK90" s="203"/>
      <c r="PXL90" s="203"/>
      <c r="PXM90" s="203"/>
      <c r="PXN90" s="203"/>
      <c r="PXO90" s="203"/>
      <c r="PXP90" s="203"/>
      <c r="PXQ90" s="203"/>
      <c r="PXR90" s="203"/>
      <c r="PXS90" s="203"/>
      <c r="PXT90" s="203"/>
      <c r="PXU90" s="203"/>
      <c r="PXV90" s="203"/>
      <c r="PXW90" s="203"/>
      <c r="PXX90" s="203"/>
      <c r="PXY90" s="203"/>
      <c r="PXZ90" s="203"/>
      <c r="PYA90" s="203"/>
      <c r="PYB90" s="203"/>
      <c r="PYC90" s="203"/>
      <c r="PYD90" s="203"/>
      <c r="PYE90" s="203"/>
      <c r="PYF90" s="203"/>
      <c r="PYG90" s="203"/>
      <c r="PYH90" s="203"/>
      <c r="PYI90" s="203"/>
      <c r="PYJ90" s="203"/>
      <c r="PYK90" s="203"/>
      <c r="PYL90" s="203"/>
      <c r="PYM90" s="203"/>
      <c r="PYN90" s="203"/>
      <c r="PYO90" s="203"/>
      <c r="PYP90" s="203"/>
      <c r="PYQ90" s="203"/>
      <c r="PYR90" s="203"/>
      <c r="PYS90" s="203"/>
      <c r="PYT90" s="203"/>
      <c r="PYU90" s="203"/>
      <c r="PYV90" s="203"/>
      <c r="PYW90" s="203"/>
      <c r="PYX90" s="203"/>
      <c r="PYY90" s="203"/>
      <c r="PYZ90" s="203"/>
      <c r="PZA90" s="203"/>
      <c r="PZB90" s="203"/>
      <c r="PZC90" s="203"/>
      <c r="PZD90" s="203"/>
      <c r="PZE90" s="203"/>
      <c r="PZF90" s="203"/>
      <c r="PZG90" s="203"/>
      <c r="PZH90" s="203"/>
      <c r="PZI90" s="203"/>
      <c r="PZJ90" s="203"/>
      <c r="PZK90" s="203"/>
      <c r="PZL90" s="203"/>
      <c r="PZM90" s="203"/>
      <c r="PZN90" s="203"/>
      <c r="PZO90" s="203"/>
      <c r="PZP90" s="203"/>
      <c r="PZQ90" s="203"/>
      <c r="PZR90" s="203"/>
      <c r="PZS90" s="203"/>
      <c r="PZT90" s="203"/>
      <c r="PZU90" s="203"/>
      <c r="PZV90" s="203"/>
      <c r="PZW90" s="203"/>
      <c r="PZX90" s="203"/>
      <c r="PZY90" s="203"/>
      <c r="PZZ90" s="203"/>
      <c r="QAA90" s="203"/>
      <c r="QAB90" s="203"/>
      <c r="QAC90" s="203"/>
      <c r="QAD90" s="203"/>
      <c r="QAE90" s="203"/>
      <c r="QAF90" s="203"/>
      <c r="QAG90" s="203"/>
      <c r="QAH90" s="203"/>
      <c r="QAI90" s="203"/>
      <c r="QAJ90" s="203"/>
      <c r="QAK90" s="203"/>
      <c r="QAL90" s="203"/>
      <c r="QAM90" s="203"/>
      <c r="QAN90" s="203"/>
      <c r="QAO90" s="203"/>
      <c r="QAP90" s="203"/>
      <c r="QAQ90" s="203"/>
      <c r="QAR90" s="203"/>
      <c r="QAS90" s="203"/>
      <c r="QAT90" s="203"/>
      <c r="QAU90" s="203"/>
      <c r="QAV90" s="203"/>
      <c r="QAW90" s="203"/>
      <c r="QAX90" s="203"/>
      <c r="QAY90" s="203"/>
      <c r="QAZ90" s="203"/>
      <c r="QBA90" s="203"/>
      <c r="QBB90" s="203"/>
      <c r="QBC90" s="203"/>
      <c r="QBD90" s="203"/>
      <c r="QBE90" s="203"/>
      <c r="QBF90" s="203"/>
      <c r="QBG90" s="203"/>
      <c r="QBH90" s="203"/>
      <c r="QBI90" s="203"/>
      <c r="QBJ90" s="203"/>
      <c r="QBK90" s="203"/>
      <c r="QBL90" s="203"/>
      <c r="QBM90" s="203"/>
      <c r="QBN90" s="203"/>
      <c r="QBO90" s="203"/>
      <c r="QBP90" s="203"/>
      <c r="QBQ90" s="203"/>
      <c r="QBR90" s="203"/>
      <c r="QBS90" s="203"/>
      <c r="QBT90" s="203"/>
      <c r="QBU90" s="203"/>
      <c r="QBV90" s="203"/>
      <c r="QBW90" s="203"/>
      <c r="QBX90" s="203"/>
      <c r="QBY90" s="203"/>
      <c r="QBZ90" s="203"/>
      <c r="QCA90" s="203"/>
      <c r="QCB90" s="203"/>
      <c r="QCC90" s="203"/>
      <c r="QCD90" s="203"/>
      <c r="QCE90" s="203"/>
      <c r="QCF90" s="203"/>
      <c r="QCG90" s="203"/>
      <c r="QCH90" s="203"/>
      <c r="QCI90" s="203"/>
      <c r="QCJ90" s="203"/>
      <c r="QCK90" s="203"/>
      <c r="QCL90" s="203"/>
      <c r="QCM90" s="203"/>
      <c r="QCN90" s="203"/>
      <c r="QCO90" s="203"/>
      <c r="QCP90" s="203"/>
      <c r="QCQ90" s="203"/>
      <c r="QCR90" s="203"/>
      <c r="QCS90" s="203"/>
      <c r="QCT90" s="203"/>
      <c r="QCU90" s="203"/>
      <c r="QCV90" s="203"/>
      <c r="QCW90" s="203"/>
      <c r="QCX90" s="203"/>
      <c r="QCY90" s="203"/>
      <c r="QCZ90" s="203"/>
      <c r="QDA90" s="203"/>
      <c r="QDB90" s="203"/>
      <c r="QDC90" s="203"/>
      <c r="QDD90" s="203"/>
      <c r="QDE90" s="203"/>
      <c r="QDF90" s="203"/>
      <c r="QDG90" s="203"/>
      <c r="QDH90" s="203"/>
      <c r="QDI90" s="203"/>
      <c r="QDJ90" s="203"/>
      <c r="QDK90" s="203"/>
      <c r="QDL90" s="203"/>
      <c r="QDM90" s="203"/>
      <c r="QDN90" s="203"/>
      <c r="QDO90" s="203"/>
      <c r="QDP90" s="203"/>
      <c r="QDQ90" s="203"/>
      <c r="QDR90" s="203"/>
      <c r="QDS90" s="203"/>
      <c r="QDT90" s="203"/>
      <c r="QDU90" s="203"/>
      <c r="QDV90" s="203"/>
      <c r="QDW90" s="203"/>
      <c r="QDX90" s="203"/>
      <c r="QDY90" s="203"/>
      <c r="QDZ90" s="203"/>
      <c r="QEA90" s="203"/>
      <c r="QEB90" s="203"/>
      <c r="QEC90" s="203"/>
      <c r="QED90" s="203"/>
      <c r="QEE90" s="203"/>
      <c r="QEF90" s="203"/>
      <c r="QEG90" s="203"/>
      <c r="QEH90" s="203"/>
      <c r="QEI90" s="203"/>
      <c r="QEJ90" s="203"/>
      <c r="QEK90" s="203"/>
      <c r="QEL90" s="203"/>
      <c r="QEM90" s="203"/>
      <c r="QEN90" s="203"/>
      <c r="QEO90" s="203"/>
      <c r="QEP90" s="203"/>
      <c r="QEQ90" s="203"/>
      <c r="QER90" s="203"/>
      <c r="QES90" s="203"/>
      <c r="QET90" s="203"/>
      <c r="QEU90" s="203"/>
      <c r="QEV90" s="203"/>
      <c r="QEW90" s="203"/>
      <c r="QEX90" s="203"/>
      <c r="QEY90" s="203"/>
      <c r="QEZ90" s="203"/>
      <c r="QFA90" s="203"/>
      <c r="QFB90" s="203"/>
      <c r="QFC90" s="203"/>
      <c r="QFD90" s="203"/>
      <c r="QFE90" s="203"/>
      <c r="QFF90" s="203"/>
      <c r="QFG90" s="203"/>
      <c r="QFH90" s="203"/>
      <c r="QFI90" s="203"/>
      <c r="QFJ90" s="203"/>
      <c r="QFK90" s="203"/>
      <c r="QFL90" s="203"/>
      <c r="QFM90" s="203"/>
      <c r="QFN90" s="203"/>
      <c r="QFO90" s="203"/>
      <c r="QFP90" s="203"/>
      <c r="QFQ90" s="203"/>
      <c r="QFR90" s="203"/>
      <c r="QFS90" s="203"/>
      <c r="QFT90" s="203"/>
      <c r="QFU90" s="203"/>
      <c r="QFV90" s="203"/>
      <c r="QFW90" s="203"/>
      <c r="QFX90" s="203"/>
      <c r="QFY90" s="203"/>
      <c r="QFZ90" s="203"/>
      <c r="QGA90" s="203"/>
      <c r="QGB90" s="203"/>
      <c r="QGC90" s="203"/>
      <c r="QGD90" s="203"/>
      <c r="QGE90" s="203"/>
      <c r="QGF90" s="203"/>
      <c r="QGG90" s="203"/>
      <c r="QGH90" s="203"/>
      <c r="QGI90" s="203"/>
      <c r="QGJ90" s="203"/>
      <c r="QGK90" s="203"/>
      <c r="QGL90" s="203"/>
      <c r="QGM90" s="203"/>
      <c r="QGN90" s="203"/>
      <c r="QGO90" s="203"/>
      <c r="QGP90" s="203"/>
      <c r="QGQ90" s="203"/>
      <c r="QGR90" s="203"/>
      <c r="QGS90" s="203"/>
      <c r="QGT90" s="203"/>
      <c r="QGU90" s="203"/>
      <c r="QGV90" s="203"/>
      <c r="QGW90" s="203"/>
      <c r="QGX90" s="203"/>
      <c r="QGY90" s="203"/>
      <c r="QGZ90" s="203"/>
      <c r="QHA90" s="203"/>
      <c r="QHB90" s="203"/>
      <c r="QHC90" s="203"/>
      <c r="QHD90" s="203"/>
      <c r="QHE90" s="203"/>
      <c r="QHF90" s="203"/>
      <c r="QHG90" s="203"/>
      <c r="QHH90" s="203"/>
      <c r="QHI90" s="203"/>
      <c r="QHJ90" s="203"/>
      <c r="QHK90" s="203"/>
      <c r="QHL90" s="203"/>
      <c r="QHM90" s="203"/>
      <c r="QHN90" s="203"/>
      <c r="QHO90" s="203"/>
      <c r="QHP90" s="203"/>
      <c r="QHQ90" s="203"/>
      <c r="QHR90" s="203"/>
      <c r="QHS90" s="203"/>
      <c r="QHT90" s="203"/>
      <c r="QHU90" s="203"/>
      <c r="QHV90" s="203"/>
      <c r="QHW90" s="203"/>
      <c r="QHX90" s="203"/>
      <c r="QHY90" s="203"/>
      <c r="QHZ90" s="203"/>
      <c r="QIA90" s="203"/>
      <c r="QIB90" s="203"/>
      <c r="QIC90" s="203"/>
      <c r="QID90" s="203"/>
      <c r="QIE90" s="203"/>
      <c r="QIF90" s="203"/>
      <c r="QIG90" s="203"/>
      <c r="QIH90" s="203"/>
      <c r="QII90" s="203"/>
      <c r="QIJ90" s="203"/>
      <c r="QIK90" s="203"/>
      <c r="QIL90" s="203"/>
      <c r="QIM90" s="203"/>
      <c r="QIN90" s="203"/>
      <c r="QIO90" s="203"/>
      <c r="QIP90" s="203"/>
      <c r="QIQ90" s="203"/>
      <c r="QIR90" s="203"/>
      <c r="QIS90" s="203"/>
      <c r="QIT90" s="203"/>
      <c r="QIU90" s="203"/>
      <c r="QIV90" s="203"/>
      <c r="QIW90" s="203"/>
      <c r="QIX90" s="203"/>
      <c r="QIY90" s="203"/>
      <c r="QIZ90" s="203"/>
      <c r="QJA90" s="203"/>
      <c r="QJB90" s="203"/>
      <c r="QJC90" s="203"/>
      <c r="QJD90" s="203"/>
      <c r="QJE90" s="203"/>
      <c r="QJF90" s="203"/>
      <c r="QJG90" s="203"/>
      <c r="QJH90" s="203"/>
      <c r="QJI90" s="203"/>
      <c r="QJJ90" s="203"/>
      <c r="QJK90" s="203"/>
      <c r="QJL90" s="203"/>
      <c r="QJM90" s="203"/>
      <c r="QJN90" s="203"/>
      <c r="QJO90" s="203"/>
      <c r="QJP90" s="203"/>
      <c r="QJQ90" s="203"/>
      <c r="QJR90" s="203"/>
      <c r="QJS90" s="203"/>
      <c r="QJT90" s="203"/>
      <c r="QJU90" s="203"/>
      <c r="QJV90" s="203"/>
      <c r="QJW90" s="203"/>
      <c r="QJX90" s="203"/>
      <c r="QJY90" s="203"/>
      <c r="QJZ90" s="203"/>
      <c r="QKA90" s="203"/>
      <c r="QKB90" s="203"/>
      <c r="QKC90" s="203"/>
      <c r="QKD90" s="203"/>
      <c r="QKE90" s="203"/>
      <c r="QKF90" s="203"/>
      <c r="QKG90" s="203"/>
      <c r="QKH90" s="203"/>
      <c r="QKI90" s="203"/>
      <c r="QKJ90" s="203"/>
      <c r="QKK90" s="203"/>
      <c r="QKL90" s="203"/>
      <c r="QKM90" s="203"/>
      <c r="QKN90" s="203"/>
      <c r="QKO90" s="203"/>
      <c r="QKP90" s="203"/>
      <c r="QKQ90" s="203"/>
      <c r="QKR90" s="203"/>
      <c r="QKS90" s="203"/>
      <c r="QKT90" s="203"/>
      <c r="QKU90" s="203"/>
      <c r="QKV90" s="203"/>
      <c r="QKW90" s="203"/>
      <c r="QKX90" s="203"/>
      <c r="QKY90" s="203"/>
      <c r="QKZ90" s="203"/>
      <c r="QLA90" s="203"/>
      <c r="QLB90" s="203"/>
      <c r="QLC90" s="203"/>
      <c r="QLD90" s="203"/>
      <c r="QLE90" s="203"/>
      <c r="QLF90" s="203"/>
      <c r="QLG90" s="203"/>
      <c r="QLH90" s="203"/>
      <c r="QLI90" s="203"/>
      <c r="QLJ90" s="203"/>
      <c r="QLK90" s="203"/>
      <c r="QLL90" s="203"/>
      <c r="QLM90" s="203"/>
      <c r="QLN90" s="203"/>
      <c r="QLO90" s="203"/>
      <c r="QLP90" s="203"/>
      <c r="QLQ90" s="203"/>
      <c r="QLR90" s="203"/>
      <c r="QLS90" s="203"/>
      <c r="QLT90" s="203"/>
      <c r="QLU90" s="203"/>
      <c r="QLV90" s="203"/>
      <c r="QLW90" s="203"/>
      <c r="QLX90" s="203"/>
      <c r="QLY90" s="203"/>
      <c r="QLZ90" s="203"/>
      <c r="QMA90" s="203"/>
      <c r="QMB90" s="203"/>
      <c r="QMC90" s="203"/>
      <c r="QMD90" s="203"/>
      <c r="QME90" s="203"/>
      <c r="QMF90" s="203"/>
      <c r="QMG90" s="203"/>
      <c r="QMH90" s="203"/>
      <c r="QMI90" s="203"/>
      <c r="QMJ90" s="203"/>
      <c r="QMK90" s="203"/>
      <c r="QML90" s="203"/>
      <c r="QMM90" s="203"/>
      <c r="QMN90" s="203"/>
      <c r="QMO90" s="203"/>
      <c r="QMP90" s="203"/>
      <c r="QMQ90" s="203"/>
      <c r="QMR90" s="203"/>
      <c r="QMS90" s="203"/>
      <c r="QMT90" s="203"/>
      <c r="QMU90" s="203"/>
      <c r="QMV90" s="203"/>
      <c r="QMW90" s="203"/>
      <c r="QMX90" s="203"/>
      <c r="QMY90" s="203"/>
      <c r="QMZ90" s="203"/>
      <c r="QNA90" s="203"/>
      <c r="QNB90" s="203"/>
      <c r="QNC90" s="203"/>
      <c r="QND90" s="203"/>
      <c r="QNE90" s="203"/>
      <c r="QNF90" s="203"/>
      <c r="QNG90" s="203"/>
      <c r="QNH90" s="203"/>
      <c r="QNI90" s="203"/>
      <c r="QNJ90" s="203"/>
      <c r="QNK90" s="203"/>
      <c r="QNL90" s="203"/>
      <c r="QNM90" s="203"/>
      <c r="QNN90" s="203"/>
      <c r="QNO90" s="203"/>
      <c r="QNP90" s="203"/>
      <c r="QNQ90" s="203"/>
      <c r="QNR90" s="203"/>
      <c r="QNS90" s="203"/>
      <c r="QNT90" s="203"/>
      <c r="QNU90" s="203"/>
      <c r="QNV90" s="203"/>
      <c r="QNW90" s="203"/>
      <c r="QNX90" s="203"/>
      <c r="QNY90" s="203"/>
      <c r="QNZ90" s="203"/>
      <c r="QOA90" s="203"/>
      <c r="QOB90" s="203"/>
      <c r="QOC90" s="203"/>
      <c r="QOD90" s="203"/>
      <c r="QOE90" s="203"/>
      <c r="QOF90" s="203"/>
      <c r="QOG90" s="203"/>
      <c r="QOH90" s="203"/>
      <c r="QOI90" s="203"/>
      <c r="QOJ90" s="203"/>
      <c r="QOK90" s="203"/>
      <c r="QOL90" s="203"/>
      <c r="QOM90" s="203"/>
      <c r="QON90" s="203"/>
      <c r="QOO90" s="203"/>
      <c r="QOP90" s="203"/>
      <c r="QOQ90" s="203"/>
      <c r="QOR90" s="203"/>
      <c r="QOS90" s="203"/>
      <c r="QOT90" s="203"/>
      <c r="QOU90" s="203"/>
      <c r="QOV90" s="203"/>
      <c r="QOW90" s="203"/>
      <c r="QOX90" s="203"/>
      <c r="QOY90" s="203"/>
      <c r="QOZ90" s="203"/>
      <c r="QPA90" s="203"/>
      <c r="QPB90" s="203"/>
      <c r="QPC90" s="203"/>
      <c r="QPD90" s="203"/>
      <c r="QPE90" s="203"/>
      <c r="QPF90" s="203"/>
      <c r="QPG90" s="203"/>
      <c r="QPH90" s="203"/>
      <c r="QPI90" s="203"/>
      <c r="QPJ90" s="203"/>
      <c r="QPK90" s="203"/>
      <c r="QPL90" s="203"/>
      <c r="QPM90" s="203"/>
      <c r="QPN90" s="203"/>
      <c r="QPO90" s="203"/>
      <c r="QPP90" s="203"/>
      <c r="QPQ90" s="203"/>
      <c r="QPR90" s="203"/>
      <c r="QPS90" s="203"/>
      <c r="QPT90" s="203"/>
      <c r="QPU90" s="203"/>
      <c r="QPV90" s="203"/>
      <c r="QPW90" s="203"/>
      <c r="QPX90" s="203"/>
      <c r="QPY90" s="203"/>
      <c r="QPZ90" s="203"/>
      <c r="QQA90" s="203"/>
      <c r="QQB90" s="203"/>
      <c r="QQC90" s="203"/>
      <c r="QQD90" s="203"/>
      <c r="QQE90" s="203"/>
      <c r="QQF90" s="203"/>
      <c r="QQG90" s="203"/>
      <c r="QQH90" s="203"/>
      <c r="QQI90" s="203"/>
      <c r="QQJ90" s="203"/>
      <c r="QQK90" s="203"/>
      <c r="QQL90" s="203"/>
      <c r="QQM90" s="203"/>
      <c r="QQN90" s="203"/>
      <c r="QQO90" s="203"/>
      <c r="QQP90" s="203"/>
      <c r="QQQ90" s="203"/>
      <c r="QQR90" s="203"/>
      <c r="QQS90" s="203"/>
      <c r="QQT90" s="203"/>
      <c r="QQU90" s="203"/>
      <c r="QQV90" s="203"/>
      <c r="QQW90" s="203"/>
      <c r="QQX90" s="203"/>
      <c r="QQY90" s="203"/>
      <c r="QQZ90" s="203"/>
      <c r="QRA90" s="203"/>
      <c r="QRB90" s="203"/>
      <c r="QRC90" s="203"/>
      <c r="QRD90" s="203"/>
      <c r="QRE90" s="203"/>
      <c r="QRF90" s="203"/>
      <c r="QRG90" s="203"/>
      <c r="QRH90" s="203"/>
      <c r="QRI90" s="203"/>
      <c r="QRJ90" s="203"/>
      <c r="QRK90" s="203"/>
      <c r="QRL90" s="203"/>
      <c r="QRM90" s="203"/>
      <c r="QRN90" s="203"/>
      <c r="QRO90" s="203"/>
      <c r="QRP90" s="203"/>
      <c r="QRQ90" s="203"/>
      <c r="QRR90" s="203"/>
      <c r="QRS90" s="203"/>
      <c r="QRT90" s="203"/>
      <c r="QRU90" s="203"/>
      <c r="QRV90" s="203"/>
      <c r="QRW90" s="203"/>
      <c r="QRX90" s="203"/>
      <c r="QRY90" s="203"/>
      <c r="QRZ90" s="203"/>
      <c r="QSA90" s="203"/>
      <c r="QSB90" s="203"/>
      <c r="QSC90" s="203"/>
      <c r="QSD90" s="203"/>
      <c r="QSE90" s="203"/>
      <c r="QSF90" s="203"/>
      <c r="QSG90" s="203"/>
      <c r="QSH90" s="203"/>
      <c r="QSI90" s="203"/>
      <c r="QSJ90" s="203"/>
      <c r="QSK90" s="203"/>
      <c r="QSL90" s="203"/>
      <c r="QSM90" s="203"/>
      <c r="QSN90" s="203"/>
      <c r="QSO90" s="203"/>
      <c r="QSP90" s="203"/>
      <c r="QSQ90" s="203"/>
      <c r="QSR90" s="203"/>
      <c r="QSS90" s="203"/>
      <c r="QST90" s="203"/>
      <c r="QSU90" s="203"/>
      <c r="QSV90" s="203"/>
      <c r="QSW90" s="203"/>
      <c r="QSX90" s="203"/>
      <c r="QSY90" s="203"/>
      <c r="QSZ90" s="203"/>
      <c r="QTA90" s="203"/>
      <c r="QTB90" s="203"/>
      <c r="QTC90" s="203"/>
      <c r="QTD90" s="203"/>
      <c r="QTE90" s="203"/>
      <c r="QTF90" s="203"/>
      <c r="QTG90" s="203"/>
      <c r="QTH90" s="203"/>
      <c r="QTI90" s="203"/>
      <c r="QTJ90" s="203"/>
      <c r="QTK90" s="203"/>
      <c r="QTL90" s="203"/>
      <c r="QTM90" s="203"/>
      <c r="QTN90" s="203"/>
      <c r="QTO90" s="203"/>
      <c r="QTP90" s="203"/>
      <c r="QTQ90" s="203"/>
      <c r="QTR90" s="203"/>
      <c r="QTS90" s="203"/>
      <c r="QTT90" s="203"/>
      <c r="QTU90" s="203"/>
      <c r="QTV90" s="203"/>
      <c r="QTW90" s="203"/>
      <c r="QTX90" s="203"/>
      <c r="QTY90" s="203"/>
      <c r="QTZ90" s="203"/>
      <c r="QUA90" s="203"/>
      <c r="QUB90" s="203"/>
      <c r="QUC90" s="203"/>
      <c r="QUD90" s="203"/>
      <c r="QUE90" s="203"/>
      <c r="QUF90" s="203"/>
      <c r="QUG90" s="203"/>
      <c r="QUH90" s="203"/>
      <c r="QUI90" s="203"/>
      <c r="QUJ90" s="203"/>
      <c r="QUK90" s="203"/>
      <c r="QUL90" s="203"/>
      <c r="QUM90" s="203"/>
      <c r="QUN90" s="203"/>
      <c r="QUO90" s="203"/>
      <c r="QUP90" s="203"/>
      <c r="QUQ90" s="203"/>
      <c r="QUR90" s="203"/>
      <c r="QUS90" s="203"/>
      <c r="QUT90" s="203"/>
      <c r="QUU90" s="203"/>
      <c r="QUV90" s="203"/>
      <c r="QUW90" s="203"/>
      <c r="QUX90" s="203"/>
      <c r="QUY90" s="203"/>
      <c r="QUZ90" s="203"/>
      <c r="QVA90" s="203"/>
      <c r="QVB90" s="203"/>
      <c r="QVC90" s="203"/>
      <c r="QVD90" s="203"/>
      <c r="QVE90" s="203"/>
      <c r="QVF90" s="203"/>
      <c r="QVG90" s="203"/>
      <c r="QVH90" s="203"/>
      <c r="QVI90" s="203"/>
      <c r="QVJ90" s="203"/>
      <c r="QVK90" s="203"/>
      <c r="QVL90" s="203"/>
      <c r="QVM90" s="203"/>
      <c r="QVN90" s="203"/>
      <c r="QVO90" s="203"/>
      <c r="QVP90" s="203"/>
      <c r="QVQ90" s="203"/>
      <c r="QVR90" s="203"/>
      <c r="QVS90" s="203"/>
      <c r="QVT90" s="203"/>
      <c r="QVU90" s="203"/>
      <c r="QVV90" s="203"/>
      <c r="QVW90" s="203"/>
      <c r="QVX90" s="203"/>
      <c r="QVY90" s="203"/>
      <c r="QVZ90" s="203"/>
      <c r="QWA90" s="203"/>
      <c r="QWB90" s="203"/>
      <c r="QWC90" s="203"/>
      <c r="QWD90" s="203"/>
      <c r="QWE90" s="203"/>
      <c r="QWF90" s="203"/>
      <c r="QWG90" s="203"/>
      <c r="QWH90" s="203"/>
      <c r="QWI90" s="203"/>
      <c r="QWJ90" s="203"/>
      <c r="QWK90" s="203"/>
      <c r="QWL90" s="203"/>
      <c r="QWM90" s="203"/>
      <c r="QWN90" s="203"/>
      <c r="QWO90" s="203"/>
      <c r="QWP90" s="203"/>
      <c r="QWQ90" s="203"/>
      <c r="QWR90" s="203"/>
      <c r="QWS90" s="203"/>
      <c r="QWT90" s="203"/>
      <c r="QWU90" s="203"/>
      <c r="QWV90" s="203"/>
      <c r="QWW90" s="203"/>
      <c r="QWX90" s="203"/>
      <c r="QWY90" s="203"/>
      <c r="QWZ90" s="203"/>
      <c r="QXA90" s="203"/>
      <c r="QXB90" s="203"/>
      <c r="QXC90" s="203"/>
      <c r="QXD90" s="203"/>
      <c r="QXE90" s="203"/>
      <c r="QXF90" s="203"/>
      <c r="QXG90" s="203"/>
      <c r="QXH90" s="203"/>
      <c r="QXI90" s="203"/>
      <c r="QXJ90" s="203"/>
      <c r="QXK90" s="203"/>
      <c r="QXL90" s="203"/>
      <c r="QXM90" s="203"/>
      <c r="QXN90" s="203"/>
      <c r="QXO90" s="203"/>
      <c r="QXP90" s="203"/>
      <c r="QXQ90" s="203"/>
      <c r="QXR90" s="203"/>
      <c r="QXS90" s="203"/>
      <c r="QXT90" s="203"/>
      <c r="QXU90" s="203"/>
      <c r="QXV90" s="203"/>
      <c r="QXW90" s="203"/>
      <c r="QXX90" s="203"/>
      <c r="QXY90" s="203"/>
      <c r="QXZ90" s="203"/>
      <c r="QYA90" s="203"/>
      <c r="QYB90" s="203"/>
      <c r="QYC90" s="203"/>
      <c r="QYD90" s="203"/>
      <c r="QYE90" s="203"/>
      <c r="QYF90" s="203"/>
      <c r="QYG90" s="203"/>
      <c r="QYH90" s="203"/>
      <c r="QYI90" s="203"/>
      <c r="QYJ90" s="203"/>
      <c r="QYK90" s="203"/>
      <c r="QYL90" s="203"/>
      <c r="QYM90" s="203"/>
      <c r="QYN90" s="203"/>
      <c r="QYO90" s="203"/>
      <c r="QYP90" s="203"/>
      <c r="QYQ90" s="203"/>
      <c r="QYR90" s="203"/>
      <c r="QYS90" s="203"/>
      <c r="QYT90" s="203"/>
      <c r="QYU90" s="203"/>
      <c r="QYV90" s="203"/>
      <c r="QYW90" s="203"/>
      <c r="QYX90" s="203"/>
      <c r="QYY90" s="203"/>
      <c r="QYZ90" s="203"/>
      <c r="QZA90" s="203"/>
      <c r="QZB90" s="203"/>
      <c r="QZC90" s="203"/>
      <c r="QZD90" s="203"/>
      <c r="QZE90" s="203"/>
      <c r="QZF90" s="203"/>
      <c r="QZG90" s="203"/>
      <c r="QZH90" s="203"/>
      <c r="QZI90" s="203"/>
      <c r="QZJ90" s="203"/>
      <c r="QZK90" s="203"/>
      <c r="QZL90" s="203"/>
      <c r="QZM90" s="203"/>
      <c r="QZN90" s="203"/>
      <c r="QZO90" s="203"/>
      <c r="QZP90" s="203"/>
      <c r="QZQ90" s="203"/>
      <c r="QZR90" s="203"/>
      <c r="QZS90" s="203"/>
      <c r="QZT90" s="203"/>
      <c r="QZU90" s="203"/>
      <c r="QZV90" s="203"/>
      <c r="QZW90" s="203"/>
      <c r="QZX90" s="203"/>
      <c r="QZY90" s="203"/>
      <c r="QZZ90" s="203"/>
      <c r="RAA90" s="203"/>
      <c r="RAB90" s="203"/>
      <c r="RAC90" s="203"/>
      <c r="RAD90" s="203"/>
      <c r="RAE90" s="203"/>
      <c r="RAF90" s="203"/>
      <c r="RAG90" s="203"/>
      <c r="RAH90" s="203"/>
      <c r="RAI90" s="203"/>
      <c r="RAJ90" s="203"/>
      <c r="RAK90" s="203"/>
      <c r="RAL90" s="203"/>
      <c r="RAM90" s="203"/>
      <c r="RAN90" s="203"/>
      <c r="RAO90" s="203"/>
      <c r="RAP90" s="203"/>
      <c r="RAQ90" s="203"/>
      <c r="RAR90" s="203"/>
      <c r="RAS90" s="203"/>
      <c r="RAT90" s="203"/>
      <c r="RAU90" s="203"/>
      <c r="RAV90" s="203"/>
      <c r="RAW90" s="203"/>
      <c r="RAX90" s="203"/>
      <c r="RAY90" s="203"/>
      <c r="RAZ90" s="203"/>
      <c r="RBA90" s="203"/>
      <c r="RBB90" s="203"/>
      <c r="RBC90" s="203"/>
      <c r="RBD90" s="203"/>
      <c r="RBE90" s="203"/>
      <c r="RBF90" s="203"/>
      <c r="RBG90" s="203"/>
      <c r="RBH90" s="203"/>
      <c r="RBI90" s="203"/>
      <c r="RBJ90" s="203"/>
      <c r="RBK90" s="203"/>
      <c r="RBL90" s="203"/>
      <c r="RBM90" s="203"/>
      <c r="RBN90" s="203"/>
      <c r="RBO90" s="203"/>
      <c r="RBP90" s="203"/>
      <c r="RBQ90" s="203"/>
      <c r="RBR90" s="203"/>
      <c r="RBS90" s="203"/>
      <c r="RBT90" s="203"/>
      <c r="RBU90" s="203"/>
      <c r="RBV90" s="203"/>
      <c r="RBW90" s="203"/>
      <c r="RBX90" s="203"/>
      <c r="RBY90" s="203"/>
      <c r="RBZ90" s="203"/>
      <c r="RCA90" s="203"/>
      <c r="RCB90" s="203"/>
      <c r="RCC90" s="203"/>
      <c r="RCD90" s="203"/>
      <c r="RCE90" s="203"/>
      <c r="RCF90" s="203"/>
      <c r="RCG90" s="203"/>
      <c r="RCH90" s="203"/>
      <c r="RCI90" s="203"/>
      <c r="RCJ90" s="203"/>
      <c r="RCK90" s="203"/>
      <c r="RCL90" s="203"/>
      <c r="RCM90" s="203"/>
      <c r="RCN90" s="203"/>
      <c r="RCO90" s="203"/>
      <c r="RCP90" s="203"/>
      <c r="RCQ90" s="203"/>
      <c r="RCR90" s="203"/>
      <c r="RCS90" s="203"/>
      <c r="RCT90" s="203"/>
      <c r="RCU90" s="203"/>
      <c r="RCV90" s="203"/>
      <c r="RCW90" s="203"/>
      <c r="RCX90" s="203"/>
      <c r="RCY90" s="203"/>
      <c r="RCZ90" s="203"/>
      <c r="RDA90" s="203"/>
      <c r="RDB90" s="203"/>
      <c r="RDC90" s="203"/>
      <c r="RDD90" s="203"/>
      <c r="RDE90" s="203"/>
      <c r="RDF90" s="203"/>
      <c r="RDG90" s="203"/>
      <c r="RDH90" s="203"/>
      <c r="RDI90" s="203"/>
      <c r="RDJ90" s="203"/>
      <c r="RDK90" s="203"/>
      <c r="RDL90" s="203"/>
      <c r="RDM90" s="203"/>
      <c r="RDN90" s="203"/>
      <c r="RDO90" s="203"/>
      <c r="RDP90" s="203"/>
      <c r="RDQ90" s="203"/>
      <c r="RDR90" s="203"/>
      <c r="RDS90" s="203"/>
      <c r="RDT90" s="203"/>
      <c r="RDU90" s="203"/>
      <c r="RDV90" s="203"/>
      <c r="RDW90" s="203"/>
      <c r="RDX90" s="203"/>
      <c r="RDY90" s="203"/>
      <c r="RDZ90" s="203"/>
      <c r="REA90" s="203"/>
      <c r="REB90" s="203"/>
      <c r="REC90" s="203"/>
      <c r="RED90" s="203"/>
      <c r="REE90" s="203"/>
      <c r="REF90" s="203"/>
      <c r="REG90" s="203"/>
      <c r="REH90" s="203"/>
      <c r="REI90" s="203"/>
      <c r="REJ90" s="203"/>
      <c r="REK90" s="203"/>
      <c r="REL90" s="203"/>
      <c r="REM90" s="203"/>
      <c r="REN90" s="203"/>
      <c r="REO90" s="203"/>
      <c r="REP90" s="203"/>
      <c r="REQ90" s="203"/>
      <c r="RER90" s="203"/>
      <c r="RES90" s="203"/>
      <c r="RET90" s="203"/>
      <c r="REU90" s="203"/>
      <c r="REV90" s="203"/>
      <c r="REW90" s="203"/>
      <c r="REX90" s="203"/>
      <c r="REY90" s="203"/>
      <c r="REZ90" s="203"/>
      <c r="RFA90" s="203"/>
      <c r="RFB90" s="203"/>
      <c r="RFC90" s="203"/>
      <c r="RFD90" s="203"/>
      <c r="RFE90" s="203"/>
      <c r="RFF90" s="203"/>
      <c r="RFG90" s="203"/>
      <c r="RFH90" s="203"/>
      <c r="RFI90" s="203"/>
      <c r="RFJ90" s="203"/>
      <c r="RFK90" s="203"/>
      <c r="RFL90" s="203"/>
      <c r="RFM90" s="203"/>
      <c r="RFN90" s="203"/>
      <c r="RFO90" s="203"/>
      <c r="RFP90" s="203"/>
      <c r="RFQ90" s="203"/>
      <c r="RFR90" s="203"/>
      <c r="RFS90" s="203"/>
      <c r="RFT90" s="203"/>
      <c r="RFU90" s="203"/>
      <c r="RFV90" s="203"/>
      <c r="RFW90" s="203"/>
      <c r="RFX90" s="203"/>
      <c r="RFY90" s="203"/>
      <c r="RFZ90" s="203"/>
      <c r="RGA90" s="203"/>
      <c r="RGB90" s="203"/>
      <c r="RGC90" s="203"/>
      <c r="RGD90" s="203"/>
      <c r="RGE90" s="203"/>
      <c r="RGF90" s="203"/>
      <c r="RGG90" s="203"/>
      <c r="RGH90" s="203"/>
      <c r="RGI90" s="203"/>
      <c r="RGJ90" s="203"/>
      <c r="RGK90" s="203"/>
      <c r="RGL90" s="203"/>
      <c r="RGM90" s="203"/>
      <c r="RGN90" s="203"/>
      <c r="RGO90" s="203"/>
      <c r="RGP90" s="203"/>
      <c r="RGQ90" s="203"/>
      <c r="RGR90" s="203"/>
      <c r="RGS90" s="203"/>
      <c r="RGT90" s="203"/>
      <c r="RGU90" s="203"/>
      <c r="RGV90" s="203"/>
      <c r="RGW90" s="203"/>
      <c r="RGX90" s="203"/>
      <c r="RGY90" s="203"/>
      <c r="RGZ90" s="203"/>
      <c r="RHA90" s="203"/>
      <c r="RHB90" s="203"/>
      <c r="RHC90" s="203"/>
      <c r="RHD90" s="203"/>
      <c r="RHE90" s="203"/>
      <c r="RHF90" s="203"/>
      <c r="RHG90" s="203"/>
      <c r="RHH90" s="203"/>
      <c r="RHI90" s="203"/>
      <c r="RHJ90" s="203"/>
      <c r="RHK90" s="203"/>
      <c r="RHL90" s="203"/>
      <c r="RHM90" s="203"/>
      <c r="RHN90" s="203"/>
      <c r="RHO90" s="203"/>
      <c r="RHP90" s="203"/>
      <c r="RHQ90" s="203"/>
      <c r="RHR90" s="203"/>
      <c r="RHS90" s="203"/>
      <c r="RHT90" s="203"/>
      <c r="RHU90" s="203"/>
      <c r="RHV90" s="203"/>
      <c r="RHW90" s="203"/>
      <c r="RHX90" s="203"/>
      <c r="RHY90" s="203"/>
      <c r="RHZ90" s="203"/>
      <c r="RIA90" s="203"/>
      <c r="RIB90" s="203"/>
      <c r="RIC90" s="203"/>
      <c r="RID90" s="203"/>
      <c r="RIE90" s="203"/>
      <c r="RIF90" s="203"/>
      <c r="RIG90" s="203"/>
      <c r="RIH90" s="203"/>
      <c r="RII90" s="203"/>
      <c r="RIJ90" s="203"/>
      <c r="RIK90" s="203"/>
      <c r="RIL90" s="203"/>
      <c r="RIM90" s="203"/>
      <c r="RIN90" s="203"/>
      <c r="RIO90" s="203"/>
      <c r="RIP90" s="203"/>
      <c r="RIQ90" s="203"/>
      <c r="RIR90" s="203"/>
      <c r="RIS90" s="203"/>
      <c r="RIT90" s="203"/>
      <c r="RIU90" s="203"/>
      <c r="RIV90" s="203"/>
      <c r="RIW90" s="203"/>
      <c r="RIX90" s="203"/>
      <c r="RIY90" s="203"/>
      <c r="RIZ90" s="203"/>
      <c r="RJA90" s="203"/>
      <c r="RJB90" s="203"/>
      <c r="RJC90" s="203"/>
      <c r="RJD90" s="203"/>
      <c r="RJE90" s="203"/>
      <c r="RJF90" s="203"/>
      <c r="RJG90" s="203"/>
      <c r="RJH90" s="203"/>
      <c r="RJI90" s="203"/>
      <c r="RJJ90" s="203"/>
      <c r="RJK90" s="203"/>
      <c r="RJL90" s="203"/>
      <c r="RJM90" s="203"/>
      <c r="RJN90" s="203"/>
      <c r="RJO90" s="203"/>
      <c r="RJP90" s="203"/>
      <c r="RJQ90" s="203"/>
      <c r="RJR90" s="203"/>
      <c r="RJS90" s="203"/>
      <c r="RJT90" s="203"/>
      <c r="RJU90" s="203"/>
      <c r="RJV90" s="203"/>
      <c r="RJW90" s="203"/>
      <c r="RJX90" s="203"/>
      <c r="RJY90" s="203"/>
      <c r="RJZ90" s="203"/>
      <c r="RKA90" s="203"/>
      <c r="RKB90" s="203"/>
      <c r="RKC90" s="203"/>
      <c r="RKD90" s="203"/>
      <c r="RKE90" s="203"/>
      <c r="RKF90" s="203"/>
      <c r="RKG90" s="203"/>
      <c r="RKH90" s="203"/>
      <c r="RKI90" s="203"/>
      <c r="RKJ90" s="203"/>
      <c r="RKK90" s="203"/>
      <c r="RKL90" s="203"/>
      <c r="RKM90" s="203"/>
      <c r="RKN90" s="203"/>
      <c r="RKO90" s="203"/>
      <c r="RKP90" s="203"/>
      <c r="RKQ90" s="203"/>
      <c r="RKR90" s="203"/>
      <c r="RKS90" s="203"/>
      <c r="RKT90" s="203"/>
      <c r="RKU90" s="203"/>
      <c r="RKV90" s="203"/>
      <c r="RKW90" s="203"/>
      <c r="RKX90" s="203"/>
      <c r="RKY90" s="203"/>
      <c r="RKZ90" s="203"/>
      <c r="RLA90" s="203"/>
      <c r="RLB90" s="203"/>
      <c r="RLC90" s="203"/>
      <c r="RLD90" s="203"/>
      <c r="RLE90" s="203"/>
      <c r="RLF90" s="203"/>
      <c r="RLG90" s="203"/>
      <c r="RLH90" s="203"/>
      <c r="RLI90" s="203"/>
      <c r="RLJ90" s="203"/>
      <c r="RLK90" s="203"/>
      <c r="RLL90" s="203"/>
      <c r="RLM90" s="203"/>
      <c r="RLN90" s="203"/>
      <c r="RLO90" s="203"/>
      <c r="RLP90" s="203"/>
      <c r="RLQ90" s="203"/>
      <c r="RLR90" s="203"/>
      <c r="RLS90" s="203"/>
      <c r="RLT90" s="203"/>
      <c r="RLU90" s="203"/>
      <c r="RLV90" s="203"/>
      <c r="RLW90" s="203"/>
      <c r="RLX90" s="203"/>
      <c r="RLY90" s="203"/>
      <c r="RLZ90" s="203"/>
      <c r="RMA90" s="203"/>
      <c r="RMB90" s="203"/>
      <c r="RMC90" s="203"/>
      <c r="RMD90" s="203"/>
      <c r="RME90" s="203"/>
      <c r="RMF90" s="203"/>
      <c r="RMG90" s="203"/>
      <c r="RMH90" s="203"/>
      <c r="RMI90" s="203"/>
      <c r="RMJ90" s="203"/>
      <c r="RMK90" s="203"/>
      <c r="RML90" s="203"/>
      <c r="RMM90" s="203"/>
      <c r="RMN90" s="203"/>
      <c r="RMO90" s="203"/>
      <c r="RMP90" s="203"/>
      <c r="RMQ90" s="203"/>
      <c r="RMR90" s="203"/>
      <c r="RMS90" s="203"/>
      <c r="RMT90" s="203"/>
      <c r="RMU90" s="203"/>
      <c r="RMV90" s="203"/>
      <c r="RMW90" s="203"/>
      <c r="RMX90" s="203"/>
      <c r="RMY90" s="203"/>
      <c r="RMZ90" s="203"/>
      <c r="RNA90" s="203"/>
      <c r="RNB90" s="203"/>
      <c r="RNC90" s="203"/>
      <c r="RND90" s="203"/>
      <c r="RNE90" s="203"/>
      <c r="RNF90" s="203"/>
      <c r="RNG90" s="203"/>
      <c r="RNH90" s="203"/>
      <c r="RNI90" s="203"/>
      <c r="RNJ90" s="203"/>
      <c r="RNK90" s="203"/>
      <c r="RNL90" s="203"/>
      <c r="RNM90" s="203"/>
      <c r="RNN90" s="203"/>
      <c r="RNO90" s="203"/>
      <c r="RNP90" s="203"/>
      <c r="RNQ90" s="203"/>
      <c r="RNR90" s="203"/>
      <c r="RNS90" s="203"/>
      <c r="RNT90" s="203"/>
      <c r="RNU90" s="203"/>
      <c r="RNV90" s="203"/>
      <c r="RNW90" s="203"/>
      <c r="RNX90" s="203"/>
      <c r="RNY90" s="203"/>
      <c r="RNZ90" s="203"/>
      <c r="ROA90" s="203"/>
      <c r="ROB90" s="203"/>
      <c r="ROC90" s="203"/>
      <c r="ROD90" s="203"/>
      <c r="ROE90" s="203"/>
      <c r="ROF90" s="203"/>
      <c r="ROG90" s="203"/>
      <c r="ROH90" s="203"/>
      <c r="ROI90" s="203"/>
      <c r="ROJ90" s="203"/>
      <c r="ROK90" s="203"/>
      <c r="ROL90" s="203"/>
      <c r="ROM90" s="203"/>
      <c r="RON90" s="203"/>
      <c r="ROO90" s="203"/>
      <c r="ROP90" s="203"/>
      <c r="ROQ90" s="203"/>
      <c r="ROR90" s="203"/>
      <c r="ROS90" s="203"/>
      <c r="ROT90" s="203"/>
      <c r="ROU90" s="203"/>
      <c r="ROV90" s="203"/>
      <c r="ROW90" s="203"/>
      <c r="ROX90" s="203"/>
      <c r="ROY90" s="203"/>
      <c r="ROZ90" s="203"/>
      <c r="RPA90" s="203"/>
      <c r="RPB90" s="203"/>
      <c r="RPC90" s="203"/>
      <c r="RPD90" s="203"/>
      <c r="RPE90" s="203"/>
      <c r="RPF90" s="203"/>
      <c r="RPG90" s="203"/>
      <c r="RPH90" s="203"/>
      <c r="RPI90" s="203"/>
      <c r="RPJ90" s="203"/>
      <c r="RPK90" s="203"/>
      <c r="RPL90" s="203"/>
      <c r="RPM90" s="203"/>
      <c r="RPN90" s="203"/>
      <c r="RPO90" s="203"/>
      <c r="RPP90" s="203"/>
      <c r="RPQ90" s="203"/>
      <c r="RPR90" s="203"/>
      <c r="RPS90" s="203"/>
      <c r="RPT90" s="203"/>
      <c r="RPU90" s="203"/>
      <c r="RPV90" s="203"/>
      <c r="RPW90" s="203"/>
      <c r="RPX90" s="203"/>
      <c r="RPY90" s="203"/>
      <c r="RPZ90" s="203"/>
      <c r="RQA90" s="203"/>
      <c r="RQB90" s="203"/>
      <c r="RQC90" s="203"/>
      <c r="RQD90" s="203"/>
      <c r="RQE90" s="203"/>
      <c r="RQF90" s="203"/>
      <c r="RQG90" s="203"/>
      <c r="RQH90" s="203"/>
      <c r="RQI90" s="203"/>
      <c r="RQJ90" s="203"/>
      <c r="RQK90" s="203"/>
      <c r="RQL90" s="203"/>
      <c r="RQM90" s="203"/>
      <c r="RQN90" s="203"/>
      <c r="RQO90" s="203"/>
      <c r="RQP90" s="203"/>
      <c r="RQQ90" s="203"/>
      <c r="RQR90" s="203"/>
      <c r="RQS90" s="203"/>
      <c r="RQT90" s="203"/>
      <c r="RQU90" s="203"/>
      <c r="RQV90" s="203"/>
      <c r="RQW90" s="203"/>
      <c r="RQX90" s="203"/>
      <c r="RQY90" s="203"/>
      <c r="RQZ90" s="203"/>
      <c r="RRA90" s="203"/>
      <c r="RRB90" s="203"/>
      <c r="RRC90" s="203"/>
      <c r="RRD90" s="203"/>
      <c r="RRE90" s="203"/>
      <c r="RRF90" s="203"/>
      <c r="RRG90" s="203"/>
      <c r="RRH90" s="203"/>
      <c r="RRI90" s="203"/>
      <c r="RRJ90" s="203"/>
      <c r="RRK90" s="203"/>
      <c r="RRL90" s="203"/>
      <c r="RRM90" s="203"/>
      <c r="RRN90" s="203"/>
      <c r="RRO90" s="203"/>
      <c r="RRP90" s="203"/>
      <c r="RRQ90" s="203"/>
      <c r="RRR90" s="203"/>
      <c r="RRS90" s="203"/>
      <c r="RRT90" s="203"/>
      <c r="RRU90" s="203"/>
      <c r="RRV90" s="203"/>
      <c r="RRW90" s="203"/>
      <c r="RRX90" s="203"/>
      <c r="RRY90" s="203"/>
      <c r="RRZ90" s="203"/>
      <c r="RSA90" s="203"/>
      <c r="RSB90" s="203"/>
      <c r="RSC90" s="203"/>
      <c r="RSD90" s="203"/>
      <c r="RSE90" s="203"/>
      <c r="RSF90" s="203"/>
      <c r="RSG90" s="203"/>
      <c r="RSH90" s="203"/>
      <c r="RSI90" s="203"/>
      <c r="RSJ90" s="203"/>
      <c r="RSK90" s="203"/>
      <c r="RSL90" s="203"/>
      <c r="RSM90" s="203"/>
      <c r="RSN90" s="203"/>
      <c r="RSO90" s="203"/>
      <c r="RSP90" s="203"/>
      <c r="RSQ90" s="203"/>
      <c r="RSR90" s="203"/>
      <c r="RSS90" s="203"/>
      <c r="RST90" s="203"/>
      <c r="RSU90" s="203"/>
      <c r="RSV90" s="203"/>
      <c r="RSW90" s="203"/>
      <c r="RSX90" s="203"/>
      <c r="RSY90" s="203"/>
      <c r="RSZ90" s="203"/>
      <c r="RTA90" s="203"/>
      <c r="RTB90" s="203"/>
      <c r="RTC90" s="203"/>
      <c r="RTD90" s="203"/>
      <c r="RTE90" s="203"/>
      <c r="RTF90" s="203"/>
      <c r="RTG90" s="203"/>
      <c r="RTH90" s="203"/>
      <c r="RTI90" s="203"/>
      <c r="RTJ90" s="203"/>
      <c r="RTK90" s="203"/>
      <c r="RTL90" s="203"/>
      <c r="RTM90" s="203"/>
      <c r="RTN90" s="203"/>
      <c r="RTO90" s="203"/>
      <c r="RTP90" s="203"/>
      <c r="RTQ90" s="203"/>
      <c r="RTR90" s="203"/>
      <c r="RTS90" s="203"/>
      <c r="RTT90" s="203"/>
      <c r="RTU90" s="203"/>
      <c r="RTV90" s="203"/>
      <c r="RTW90" s="203"/>
      <c r="RTX90" s="203"/>
      <c r="RTY90" s="203"/>
      <c r="RTZ90" s="203"/>
      <c r="RUA90" s="203"/>
      <c r="RUB90" s="203"/>
      <c r="RUC90" s="203"/>
      <c r="RUD90" s="203"/>
      <c r="RUE90" s="203"/>
      <c r="RUF90" s="203"/>
      <c r="RUG90" s="203"/>
      <c r="RUH90" s="203"/>
      <c r="RUI90" s="203"/>
      <c r="RUJ90" s="203"/>
      <c r="RUK90" s="203"/>
      <c r="RUL90" s="203"/>
      <c r="RUM90" s="203"/>
      <c r="RUN90" s="203"/>
      <c r="RUO90" s="203"/>
      <c r="RUP90" s="203"/>
      <c r="RUQ90" s="203"/>
      <c r="RUR90" s="203"/>
      <c r="RUS90" s="203"/>
      <c r="RUT90" s="203"/>
      <c r="RUU90" s="203"/>
      <c r="RUV90" s="203"/>
      <c r="RUW90" s="203"/>
      <c r="RUX90" s="203"/>
      <c r="RUY90" s="203"/>
      <c r="RUZ90" s="203"/>
      <c r="RVA90" s="203"/>
      <c r="RVB90" s="203"/>
      <c r="RVC90" s="203"/>
      <c r="RVD90" s="203"/>
      <c r="RVE90" s="203"/>
      <c r="RVF90" s="203"/>
      <c r="RVG90" s="203"/>
      <c r="RVH90" s="203"/>
      <c r="RVI90" s="203"/>
      <c r="RVJ90" s="203"/>
      <c r="RVK90" s="203"/>
      <c r="RVL90" s="203"/>
      <c r="RVM90" s="203"/>
      <c r="RVN90" s="203"/>
      <c r="RVO90" s="203"/>
      <c r="RVP90" s="203"/>
      <c r="RVQ90" s="203"/>
      <c r="RVR90" s="203"/>
      <c r="RVS90" s="203"/>
      <c r="RVT90" s="203"/>
      <c r="RVU90" s="203"/>
      <c r="RVV90" s="203"/>
      <c r="RVW90" s="203"/>
      <c r="RVX90" s="203"/>
      <c r="RVY90" s="203"/>
      <c r="RVZ90" s="203"/>
      <c r="RWA90" s="203"/>
      <c r="RWB90" s="203"/>
      <c r="RWC90" s="203"/>
      <c r="RWD90" s="203"/>
      <c r="RWE90" s="203"/>
      <c r="RWF90" s="203"/>
      <c r="RWG90" s="203"/>
      <c r="RWH90" s="203"/>
      <c r="RWI90" s="203"/>
      <c r="RWJ90" s="203"/>
      <c r="RWK90" s="203"/>
      <c r="RWL90" s="203"/>
      <c r="RWM90" s="203"/>
      <c r="RWN90" s="203"/>
      <c r="RWO90" s="203"/>
      <c r="RWP90" s="203"/>
      <c r="RWQ90" s="203"/>
      <c r="RWR90" s="203"/>
      <c r="RWS90" s="203"/>
      <c r="RWT90" s="203"/>
      <c r="RWU90" s="203"/>
      <c r="RWV90" s="203"/>
      <c r="RWW90" s="203"/>
      <c r="RWX90" s="203"/>
      <c r="RWY90" s="203"/>
      <c r="RWZ90" s="203"/>
      <c r="RXA90" s="203"/>
      <c r="RXB90" s="203"/>
      <c r="RXC90" s="203"/>
      <c r="RXD90" s="203"/>
      <c r="RXE90" s="203"/>
      <c r="RXF90" s="203"/>
      <c r="RXG90" s="203"/>
      <c r="RXH90" s="203"/>
      <c r="RXI90" s="203"/>
      <c r="RXJ90" s="203"/>
      <c r="RXK90" s="203"/>
      <c r="RXL90" s="203"/>
      <c r="RXM90" s="203"/>
      <c r="RXN90" s="203"/>
      <c r="RXO90" s="203"/>
      <c r="RXP90" s="203"/>
      <c r="RXQ90" s="203"/>
      <c r="RXR90" s="203"/>
      <c r="RXS90" s="203"/>
      <c r="RXT90" s="203"/>
      <c r="RXU90" s="203"/>
      <c r="RXV90" s="203"/>
      <c r="RXW90" s="203"/>
      <c r="RXX90" s="203"/>
      <c r="RXY90" s="203"/>
      <c r="RXZ90" s="203"/>
      <c r="RYA90" s="203"/>
      <c r="RYB90" s="203"/>
      <c r="RYC90" s="203"/>
      <c r="RYD90" s="203"/>
      <c r="RYE90" s="203"/>
      <c r="RYF90" s="203"/>
      <c r="RYG90" s="203"/>
      <c r="RYH90" s="203"/>
      <c r="RYI90" s="203"/>
      <c r="RYJ90" s="203"/>
      <c r="RYK90" s="203"/>
      <c r="RYL90" s="203"/>
      <c r="RYM90" s="203"/>
      <c r="RYN90" s="203"/>
      <c r="RYO90" s="203"/>
      <c r="RYP90" s="203"/>
      <c r="RYQ90" s="203"/>
      <c r="RYR90" s="203"/>
      <c r="RYS90" s="203"/>
      <c r="RYT90" s="203"/>
      <c r="RYU90" s="203"/>
      <c r="RYV90" s="203"/>
      <c r="RYW90" s="203"/>
      <c r="RYX90" s="203"/>
      <c r="RYY90" s="203"/>
      <c r="RYZ90" s="203"/>
      <c r="RZA90" s="203"/>
      <c r="RZB90" s="203"/>
      <c r="RZC90" s="203"/>
      <c r="RZD90" s="203"/>
      <c r="RZE90" s="203"/>
      <c r="RZF90" s="203"/>
      <c r="RZG90" s="203"/>
      <c r="RZH90" s="203"/>
      <c r="RZI90" s="203"/>
      <c r="RZJ90" s="203"/>
      <c r="RZK90" s="203"/>
      <c r="RZL90" s="203"/>
      <c r="RZM90" s="203"/>
      <c r="RZN90" s="203"/>
      <c r="RZO90" s="203"/>
      <c r="RZP90" s="203"/>
      <c r="RZQ90" s="203"/>
      <c r="RZR90" s="203"/>
      <c r="RZS90" s="203"/>
      <c r="RZT90" s="203"/>
      <c r="RZU90" s="203"/>
      <c r="RZV90" s="203"/>
      <c r="RZW90" s="203"/>
      <c r="RZX90" s="203"/>
      <c r="RZY90" s="203"/>
      <c r="RZZ90" s="203"/>
      <c r="SAA90" s="203"/>
      <c r="SAB90" s="203"/>
      <c r="SAC90" s="203"/>
      <c r="SAD90" s="203"/>
      <c r="SAE90" s="203"/>
      <c r="SAF90" s="203"/>
      <c r="SAG90" s="203"/>
      <c r="SAH90" s="203"/>
      <c r="SAI90" s="203"/>
      <c r="SAJ90" s="203"/>
      <c r="SAK90" s="203"/>
      <c r="SAL90" s="203"/>
      <c r="SAM90" s="203"/>
      <c r="SAN90" s="203"/>
      <c r="SAO90" s="203"/>
      <c r="SAP90" s="203"/>
      <c r="SAQ90" s="203"/>
      <c r="SAR90" s="203"/>
      <c r="SAS90" s="203"/>
      <c r="SAT90" s="203"/>
      <c r="SAU90" s="203"/>
      <c r="SAV90" s="203"/>
      <c r="SAW90" s="203"/>
      <c r="SAX90" s="203"/>
      <c r="SAY90" s="203"/>
      <c r="SAZ90" s="203"/>
      <c r="SBA90" s="203"/>
      <c r="SBB90" s="203"/>
      <c r="SBC90" s="203"/>
      <c r="SBD90" s="203"/>
      <c r="SBE90" s="203"/>
      <c r="SBF90" s="203"/>
      <c r="SBG90" s="203"/>
      <c r="SBH90" s="203"/>
      <c r="SBI90" s="203"/>
      <c r="SBJ90" s="203"/>
      <c r="SBK90" s="203"/>
      <c r="SBL90" s="203"/>
      <c r="SBM90" s="203"/>
      <c r="SBN90" s="203"/>
      <c r="SBO90" s="203"/>
      <c r="SBP90" s="203"/>
      <c r="SBQ90" s="203"/>
      <c r="SBR90" s="203"/>
      <c r="SBS90" s="203"/>
      <c r="SBT90" s="203"/>
      <c r="SBU90" s="203"/>
      <c r="SBV90" s="203"/>
      <c r="SBW90" s="203"/>
      <c r="SBX90" s="203"/>
      <c r="SBY90" s="203"/>
      <c r="SBZ90" s="203"/>
      <c r="SCA90" s="203"/>
      <c r="SCB90" s="203"/>
      <c r="SCC90" s="203"/>
      <c r="SCD90" s="203"/>
      <c r="SCE90" s="203"/>
      <c r="SCF90" s="203"/>
      <c r="SCG90" s="203"/>
      <c r="SCH90" s="203"/>
      <c r="SCI90" s="203"/>
      <c r="SCJ90" s="203"/>
      <c r="SCK90" s="203"/>
      <c r="SCL90" s="203"/>
      <c r="SCM90" s="203"/>
      <c r="SCN90" s="203"/>
      <c r="SCO90" s="203"/>
      <c r="SCP90" s="203"/>
      <c r="SCQ90" s="203"/>
      <c r="SCR90" s="203"/>
      <c r="SCS90" s="203"/>
      <c r="SCT90" s="203"/>
      <c r="SCU90" s="203"/>
      <c r="SCV90" s="203"/>
      <c r="SCW90" s="203"/>
      <c r="SCX90" s="203"/>
      <c r="SCY90" s="203"/>
      <c r="SCZ90" s="203"/>
      <c r="SDA90" s="203"/>
      <c r="SDB90" s="203"/>
      <c r="SDC90" s="203"/>
      <c r="SDD90" s="203"/>
      <c r="SDE90" s="203"/>
      <c r="SDF90" s="203"/>
      <c r="SDG90" s="203"/>
      <c r="SDH90" s="203"/>
      <c r="SDI90" s="203"/>
      <c r="SDJ90" s="203"/>
      <c r="SDK90" s="203"/>
      <c r="SDL90" s="203"/>
      <c r="SDM90" s="203"/>
      <c r="SDN90" s="203"/>
      <c r="SDO90" s="203"/>
      <c r="SDP90" s="203"/>
      <c r="SDQ90" s="203"/>
      <c r="SDR90" s="203"/>
      <c r="SDS90" s="203"/>
      <c r="SDT90" s="203"/>
      <c r="SDU90" s="203"/>
      <c r="SDV90" s="203"/>
      <c r="SDW90" s="203"/>
      <c r="SDX90" s="203"/>
      <c r="SDY90" s="203"/>
      <c r="SDZ90" s="203"/>
      <c r="SEA90" s="203"/>
      <c r="SEB90" s="203"/>
      <c r="SEC90" s="203"/>
      <c r="SED90" s="203"/>
      <c r="SEE90" s="203"/>
      <c r="SEF90" s="203"/>
      <c r="SEG90" s="203"/>
      <c r="SEH90" s="203"/>
      <c r="SEI90" s="203"/>
      <c r="SEJ90" s="203"/>
      <c r="SEK90" s="203"/>
      <c r="SEL90" s="203"/>
      <c r="SEM90" s="203"/>
      <c r="SEN90" s="203"/>
      <c r="SEO90" s="203"/>
      <c r="SEP90" s="203"/>
      <c r="SEQ90" s="203"/>
      <c r="SER90" s="203"/>
      <c r="SES90" s="203"/>
      <c r="SET90" s="203"/>
      <c r="SEU90" s="203"/>
      <c r="SEV90" s="203"/>
      <c r="SEW90" s="203"/>
      <c r="SEX90" s="203"/>
      <c r="SEY90" s="203"/>
      <c r="SEZ90" s="203"/>
      <c r="SFA90" s="203"/>
      <c r="SFB90" s="203"/>
      <c r="SFC90" s="203"/>
      <c r="SFD90" s="203"/>
      <c r="SFE90" s="203"/>
      <c r="SFF90" s="203"/>
      <c r="SFG90" s="203"/>
      <c r="SFH90" s="203"/>
      <c r="SFI90" s="203"/>
      <c r="SFJ90" s="203"/>
      <c r="SFK90" s="203"/>
      <c r="SFL90" s="203"/>
      <c r="SFM90" s="203"/>
      <c r="SFN90" s="203"/>
      <c r="SFO90" s="203"/>
      <c r="SFP90" s="203"/>
      <c r="SFQ90" s="203"/>
      <c r="SFR90" s="203"/>
      <c r="SFS90" s="203"/>
      <c r="SFT90" s="203"/>
      <c r="SFU90" s="203"/>
      <c r="SFV90" s="203"/>
      <c r="SFW90" s="203"/>
      <c r="SFX90" s="203"/>
      <c r="SFY90" s="203"/>
      <c r="SFZ90" s="203"/>
      <c r="SGA90" s="203"/>
      <c r="SGB90" s="203"/>
      <c r="SGC90" s="203"/>
      <c r="SGD90" s="203"/>
      <c r="SGE90" s="203"/>
      <c r="SGF90" s="203"/>
      <c r="SGG90" s="203"/>
      <c r="SGH90" s="203"/>
      <c r="SGI90" s="203"/>
      <c r="SGJ90" s="203"/>
      <c r="SGK90" s="203"/>
      <c r="SGL90" s="203"/>
      <c r="SGM90" s="203"/>
      <c r="SGN90" s="203"/>
      <c r="SGO90" s="203"/>
      <c r="SGP90" s="203"/>
      <c r="SGQ90" s="203"/>
      <c r="SGR90" s="203"/>
      <c r="SGS90" s="203"/>
      <c r="SGT90" s="203"/>
      <c r="SGU90" s="203"/>
      <c r="SGV90" s="203"/>
      <c r="SGW90" s="203"/>
      <c r="SGX90" s="203"/>
      <c r="SGY90" s="203"/>
      <c r="SGZ90" s="203"/>
      <c r="SHA90" s="203"/>
      <c r="SHB90" s="203"/>
      <c r="SHC90" s="203"/>
      <c r="SHD90" s="203"/>
      <c r="SHE90" s="203"/>
      <c r="SHF90" s="203"/>
      <c r="SHG90" s="203"/>
      <c r="SHH90" s="203"/>
      <c r="SHI90" s="203"/>
      <c r="SHJ90" s="203"/>
      <c r="SHK90" s="203"/>
      <c r="SHL90" s="203"/>
      <c r="SHM90" s="203"/>
      <c r="SHN90" s="203"/>
      <c r="SHO90" s="203"/>
      <c r="SHP90" s="203"/>
      <c r="SHQ90" s="203"/>
      <c r="SHR90" s="203"/>
      <c r="SHS90" s="203"/>
      <c r="SHT90" s="203"/>
      <c r="SHU90" s="203"/>
      <c r="SHV90" s="203"/>
      <c r="SHW90" s="203"/>
      <c r="SHX90" s="203"/>
      <c r="SHY90" s="203"/>
      <c r="SHZ90" s="203"/>
      <c r="SIA90" s="203"/>
      <c r="SIB90" s="203"/>
      <c r="SIC90" s="203"/>
      <c r="SID90" s="203"/>
      <c r="SIE90" s="203"/>
      <c r="SIF90" s="203"/>
      <c r="SIG90" s="203"/>
      <c r="SIH90" s="203"/>
      <c r="SII90" s="203"/>
      <c r="SIJ90" s="203"/>
      <c r="SIK90" s="203"/>
      <c r="SIL90" s="203"/>
      <c r="SIM90" s="203"/>
      <c r="SIN90" s="203"/>
      <c r="SIO90" s="203"/>
      <c r="SIP90" s="203"/>
      <c r="SIQ90" s="203"/>
      <c r="SIR90" s="203"/>
      <c r="SIS90" s="203"/>
      <c r="SIT90" s="203"/>
      <c r="SIU90" s="203"/>
      <c r="SIV90" s="203"/>
      <c r="SIW90" s="203"/>
      <c r="SIX90" s="203"/>
      <c r="SIY90" s="203"/>
      <c r="SIZ90" s="203"/>
      <c r="SJA90" s="203"/>
      <c r="SJB90" s="203"/>
      <c r="SJC90" s="203"/>
      <c r="SJD90" s="203"/>
      <c r="SJE90" s="203"/>
      <c r="SJF90" s="203"/>
      <c r="SJG90" s="203"/>
      <c r="SJH90" s="203"/>
      <c r="SJI90" s="203"/>
      <c r="SJJ90" s="203"/>
      <c r="SJK90" s="203"/>
      <c r="SJL90" s="203"/>
      <c r="SJM90" s="203"/>
      <c r="SJN90" s="203"/>
      <c r="SJO90" s="203"/>
      <c r="SJP90" s="203"/>
      <c r="SJQ90" s="203"/>
      <c r="SJR90" s="203"/>
      <c r="SJS90" s="203"/>
      <c r="SJT90" s="203"/>
      <c r="SJU90" s="203"/>
      <c r="SJV90" s="203"/>
      <c r="SJW90" s="203"/>
      <c r="SJX90" s="203"/>
      <c r="SJY90" s="203"/>
      <c r="SJZ90" s="203"/>
      <c r="SKA90" s="203"/>
      <c r="SKB90" s="203"/>
      <c r="SKC90" s="203"/>
      <c r="SKD90" s="203"/>
      <c r="SKE90" s="203"/>
      <c r="SKF90" s="203"/>
      <c r="SKG90" s="203"/>
      <c r="SKH90" s="203"/>
      <c r="SKI90" s="203"/>
      <c r="SKJ90" s="203"/>
      <c r="SKK90" s="203"/>
      <c r="SKL90" s="203"/>
      <c r="SKM90" s="203"/>
      <c r="SKN90" s="203"/>
      <c r="SKO90" s="203"/>
      <c r="SKP90" s="203"/>
      <c r="SKQ90" s="203"/>
      <c r="SKR90" s="203"/>
      <c r="SKS90" s="203"/>
      <c r="SKT90" s="203"/>
      <c r="SKU90" s="203"/>
      <c r="SKV90" s="203"/>
      <c r="SKW90" s="203"/>
      <c r="SKX90" s="203"/>
      <c r="SKY90" s="203"/>
      <c r="SKZ90" s="203"/>
      <c r="SLA90" s="203"/>
      <c r="SLB90" s="203"/>
      <c r="SLC90" s="203"/>
      <c r="SLD90" s="203"/>
      <c r="SLE90" s="203"/>
      <c r="SLF90" s="203"/>
      <c r="SLG90" s="203"/>
      <c r="SLH90" s="203"/>
      <c r="SLI90" s="203"/>
      <c r="SLJ90" s="203"/>
      <c r="SLK90" s="203"/>
      <c r="SLL90" s="203"/>
      <c r="SLM90" s="203"/>
      <c r="SLN90" s="203"/>
      <c r="SLO90" s="203"/>
      <c r="SLP90" s="203"/>
      <c r="SLQ90" s="203"/>
      <c r="SLR90" s="203"/>
      <c r="SLS90" s="203"/>
      <c r="SLT90" s="203"/>
      <c r="SLU90" s="203"/>
      <c r="SLV90" s="203"/>
      <c r="SLW90" s="203"/>
      <c r="SLX90" s="203"/>
      <c r="SLY90" s="203"/>
      <c r="SLZ90" s="203"/>
      <c r="SMA90" s="203"/>
      <c r="SMB90" s="203"/>
      <c r="SMC90" s="203"/>
      <c r="SMD90" s="203"/>
      <c r="SME90" s="203"/>
      <c r="SMF90" s="203"/>
      <c r="SMG90" s="203"/>
      <c r="SMH90" s="203"/>
      <c r="SMI90" s="203"/>
      <c r="SMJ90" s="203"/>
      <c r="SMK90" s="203"/>
      <c r="SML90" s="203"/>
      <c r="SMM90" s="203"/>
      <c r="SMN90" s="203"/>
      <c r="SMO90" s="203"/>
      <c r="SMP90" s="203"/>
      <c r="SMQ90" s="203"/>
      <c r="SMR90" s="203"/>
      <c r="SMS90" s="203"/>
      <c r="SMT90" s="203"/>
      <c r="SMU90" s="203"/>
      <c r="SMV90" s="203"/>
      <c r="SMW90" s="203"/>
      <c r="SMX90" s="203"/>
      <c r="SMY90" s="203"/>
      <c r="SMZ90" s="203"/>
      <c r="SNA90" s="203"/>
      <c r="SNB90" s="203"/>
      <c r="SNC90" s="203"/>
      <c r="SND90" s="203"/>
      <c r="SNE90" s="203"/>
      <c r="SNF90" s="203"/>
      <c r="SNG90" s="203"/>
      <c r="SNH90" s="203"/>
      <c r="SNI90" s="203"/>
      <c r="SNJ90" s="203"/>
      <c r="SNK90" s="203"/>
      <c r="SNL90" s="203"/>
      <c r="SNM90" s="203"/>
      <c r="SNN90" s="203"/>
      <c r="SNO90" s="203"/>
      <c r="SNP90" s="203"/>
      <c r="SNQ90" s="203"/>
      <c r="SNR90" s="203"/>
      <c r="SNS90" s="203"/>
      <c r="SNT90" s="203"/>
      <c r="SNU90" s="203"/>
      <c r="SNV90" s="203"/>
      <c r="SNW90" s="203"/>
      <c r="SNX90" s="203"/>
      <c r="SNY90" s="203"/>
      <c r="SNZ90" s="203"/>
      <c r="SOA90" s="203"/>
      <c r="SOB90" s="203"/>
      <c r="SOC90" s="203"/>
      <c r="SOD90" s="203"/>
      <c r="SOE90" s="203"/>
      <c r="SOF90" s="203"/>
      <c r="SOG90" s="203"/>
      <c r="SOH90" s="203"/>
      <c r="SOI90" s="203"/>
      <c r="SOJ90" s="203"/>
      <c r="SOK90" s="203"/>
      <c r="SOL90" s="203"/>
      <c r="SOM90" s="203"/>
      <c r="SON90" s="203"/>
      <c r="SOO90" s="203"/>
      <c r="SOP90" s="203"/>
      <c r="SOQ90" s="203"/>
      <c r="SOR90" s="203"/>
      <c r="SOS90" s="203"/>
      <c r="SOT90" s="203"/>
      <c r="SOU90" s="203"/>
      <c r="SOV90" s="203"/>
      <c r="SOW90" s="203"/>
      <c r="SOX90" s="203"/>
      <c r="SOY90" s="203"/>
      <c r="SOZ90" s="203"/>
      <c r="SPA90" s="203"/>
      <c r="SPB90" s="203"/>
      <c r="SPC90" s="203"/>
      <c r="SPD90" s="203"/>
      <c r="SPE90" s="203"/>
      <c r="SPF90" s="203"/>
      <c r="SPG90" s="203"/>
      <c r="SPH90" s="203"/>
      <c r="SPI90" s="203"/>
      <c r="SPJ90" s="203"/>
      <c r="SPK90" s="203"/>
      <c r="SPL90" s="203"/>
      <c r="SPM90" s="203"/>
      <c r="SPN90" s="203"/>
      <c r="SPO90" s="203"/>
      <c r="SPP90" s="203"/>
      <c r="SPQ90" s="203"/>
      <c r="SPR90" s="203"/>
      <c r="SPS90" s="203"/>
      <c r="SPT90" s="203"/>
      <c r="SPU90" s="203"/>
      <c r="SPV90" s="203"/>
      <c r="SPW90" s="203"/>
      <c r="SPX90" s="203"/>
      <c r="SPY90" s="203"/>
      <c r="SPZ90" s="203"/>
      <c r="SQA90" s="203"/>
      <c r="SQB90" s="203"/>
      <c r="SQC90" s="203"/>
      <c r="SQD90" s="203"/>
      <c r="SQE90" s="203"/>
      <c r="SQF90" s="203"/>
      <c r="SQG90" s="203"/>
      <c r="SQH90" s="203"/>
      <c r="SQI90" s="203"/>
      <c r="SQJ90" s="203"/>
      <c r="SQK90" s="203"/>
      <c r="SQL90" s="203"/>
      <c r="SQM90" s="203"/>
      <c r="SQN90" s="203"/>
      <c r="SQO90" s="203"/>
      <c r="SQP90" s="203"/>
      <c r="SQQ90" s="203"/>
      <c r="SQR90" s="203"/>
      <c r="SQS90" s="203"/>
      <c r="SQT90" s="203"/>
      <c r="SQU90" s="203"/>
      <c r="SQV90" s="203"/>
      <c r="SQW90" s="203"/>
      <c r="SQX90" s="203"/>
      <c r="SQY90" s="203"/>
      <c r="SQZ90" s="203"/>
      <c r="SRA90" s="203"/>
      <c r="SRB90" s="203"/>
      <c r="SRC90" s="203"/>
      <c r="SRD90" s="203"/>
      <c r="SRE90" s="203"/>
      <c r="SRF90" s="203"/>
      <c r="SRG90" s="203"/>
      <c r="SRH90" s="203"/>
      <c r="SRI90" s="203"/>
      <c r="SRJ90" s="203"/>
      <c r="SRK90" s="203"/>
      <c r="SRL90" s="203"/>
      <c r="SRM90" s="203"/>
      <c r="SRN90" s="203"/>
      <c r="SRO90" s="203"/>
      <c r="SRP90" s="203"/>
      <c r="SRQ90" s="203"/>
      <c r="SRR90" s="203"/>
      <c r="SRS90" s="203"/>
      <c r="SRT90" s="203"/>
      <c r="SRU90" s="203"/>
      <c r="SRV90" s="203"/>
      <c r="SRW90" s="203"/>
      <c r="SRX90" s="203"/>
      <c r="SRY90" s="203"/>
      <c r="SRZ90" s="203"/>
      <c r="SSA90" s="203"/>
      <c r="SSB90" s="203"/>
      <c r="SSC90" s="203"/>
      <c r="SSD90" s="203"/>
      <c r="SSE90" s="203"/>
      <c r="SSF90" s="203"/>
      <c r="SSG90" s="203"/>
      <c r="SSH90" s="203"/>
      <c r="SSI90" s="203"/>
      <c r="SSJ90" s="203"/>
      <c r="SSK90" s="203"/>
      <c r="SSL90" s="203"/>
      <c r="SSM90" s="203"/>
      <c r="SSN90" s="203"/>
      <c r="SSO90" s="203"/>
      <c r="SSP90" s="203"/>
      <c r="SSQ90" s="203"/>
      <c r="SSR90" s="203"/>
      <c r="SSS90" s="203"/>
      <c r="SST90" s="203"/>
      <c r="SSU90" s="203"/>
      <c r="SSV90" s="203"/>
      <c r="SSW90" s="203"/>
      <c r="SSX90" s="203"/>
      <c r="SSY90" s="203"/>
      <c r="SSZ90" s="203"/>
      <c r="STA90" s="203"/>
      <c r="STB90" s="203"/>
      <c r="STC90" s="203"/>
      <c r="STD90" s="203"/>
      <c r="STE90" s="203"/>
      <c r="STF90" s="203"/>
      <c r="STG90" s="203"/>
      <c r="STH90" s="203"/>
      <c r="STI90" s="203"/>
      <c r="STJ90" s="203"/>
      <c r="STK90" s="203"/>
      <c r="STL90" s="203"/>
      <c r="STM90" s="203"/>
      <c r="STN90" s="203"/>
      <c r="STO90" s="203"/>
      <c r="STP90" s="203"/>
      <c r="STQ90" s="203"/>
      <c r="STR90" s="203"/>
      <c r="STS90" s="203"/>
      <c r="STT90" s="203"/>
      <c r="STU90" s="203"/>
      <c r="STV90" s="203"/>
      <c r="STW90" s="203"/>
      <c r="STX90" s="203"/>
      <c r="STY90" s="203"/>
      <c r="STZ90" s="203"/>
      <c r="SUA90" s="203"/>
      <c r="SUB90" s="203"/>
      <c r="SUC90" s="203"/>
      <c r="SUD90" s="203"/>
      <c r="SUE90" s="203"/>
      <c r="SUF90" s="203"/>
      <c r="SUG90" s="203"/>
      <c r="SUH90" s="203"/>
      <c r="SUI90" s="203"/>
      <c r="SUJ90" s="203"/>
      <c r="SUK90" s="203"/>
      <c r="SUL90" s="203"/>
      <c r="SUM90" s="203"/>
      <c r="SUN90" s="203"/>
      <c r="SUO90" s="203"/>
      <c r="SUP90" s="203"/>
      <c r="SUQ90" s="203"/>
      <c r="SUR90" s="203"/>
      <c r="SUS90" s="203"/>
      <c r="SUT90" s="203"/>
      <c r="SUU90" s="203"/>
      <c r="SUV90" s="203"/>
      <c r="SUW90" s="203"/>
      <c r="SUX90" s="203"/>
      <c r="SUY90" s="203"/>
      <c r="SUZ90" s="203"/>
      <c r="SVA90" s="203"/>
      <c r="SVB90" s="203"/>
      <c r="SVC90" s="203"/>
      <c r="SVD90" s="203"/>
      <c r="SVE90" s="203"/>
      <c r="SVF90" s="203"/>
      <c r="SVG90" s="203"/>
      <c r="SVH90" s="203"/>
      <c r="SVI90" s="203"/>
      <c r="SVJ90" s="203"/>
      <c r="SVK90" s="203"/>
      <c r="SVL90" s="203"/>
      <c r="SVM90" s="203"/>
      <c r="SVN90" s="203"/>
      <c r="SVO90" s="203"/>
      <c r="SVP90" s="203"/>
      <c r="SVQ90" s="203"/>
      <c r="SVR90" s="203"/>
      <c r="SVS90" s="203"/>
      <c r="SVT90" s="203"/>
      <c r="SVU90" s="203"/>
      <c r="SVV90" s="203"/>
      <c r="SVW90" s="203"/>
      <c r="SVX90" s="203"/>
      <c r="SVY90" s="203"/>
      <c r="SVZ90" s="203"/>
      <c r="SWA90" s="203"/>
      <c r="SWB90" s="203"/>
      <c r="SWC90" s="203"/>
      <c r="SWD90" s="203"/>
      <c r="SWE90" s="203"/>
      <c r="SWF90" s="203"/>
      <c r="SWG90" s="203"/>
      <c r="SWH90" s="203"/>
      <c r="SWI90" s="203"/>
      <c r="SWJ90" s="203"/>
      <c r="SWK90" s="203"/>
      <c r="SWL90" s="203"/>
      <c r="SWM90" s="203"/>
      <c r="SWN90" s="203"/>
      <c r="SWO90" s="203"/>
      <c r="SWP90" s="203"/>
      <c r="SWQ90" s="203"/>
      <c r="SWR90" s="203"/>
      <c r="SWS90" s="203"/>
      <c r="SWT90" s="203"/>
      <c r="SWU90" s="203"/>
      <c r="SWV90" s="203"/>
      <c r="SWW90" s="203"/>
      <c r="SWX90" s="203"/>
      <c r="SWY90" s="203"/>
      <c r="SWZ90" s="203"/>
      <c r="SXA90" s="203"/>
      <c r="SXB90" s="203"/>
      <c r="SXC90" s="203"/>
      <c r="SXD90" s="203"/>
      <c r="SXE90" s="203"/>
      <c r="SXF90" s="203"/>
      <c r="SXG90" s="203"/>
      <c r="SXH90" s="203"/>
      <c r="SXI90" s="203"/>
      <c r="SXJ90" s="203"/>
      <c r="SXK90" s="203"/>
      <c r="SXL90" s="203"/>
      <c r="SXM90" s="203"/>
      <c r="SXN90" s="203"/>
      <c r="SXO90" s="203"/>
      <c r="SXP90" s="203"/>
      <c r="SXQ90" s="203"/>
      <c r="SXR90" s="203"/>
      <c r="SXS90" s="203"/>
      <c r="SXT90" s="203"/>
      <c r="SXU90" s="203"/>
      <c r="SXV90" s="203"/>
      <c r="SXW90" s="203"/>
      <c r="SXX90" s="203"/>
      <c r="SXY90" s="203"/>
      <c r="SXZ90" s="203"/>
      <c r="SYA90" s="203"/>
      <c r="SYB90" s="203"/>
      <c r="SYC90" s="203"/>
      <c r="SYD90" s="203"/>
      <c r="SYE90" s="203"/>
      <c r="SYF90" s="203"/>
      <c r="SYG90" s="203"/>
      <c r="SYH90" s="203"/>
      <c r="SYI90" s="203"/>
      <c r="SYJ90" s="203"/>
      <c r="SYK90" s="203"/>
      <c r="SYL90" s="203"/>
      <c r="SYM90" s="203"/>
      <c r="SYN90" s="203"/>
      <c r="SYO90" s="203"/>
      <c r="SYP90" s="203"/>
      <c r="SYQ90" s="203"/>
      <c r="SYR90" s="203"/>
      <c r="SYS90" s="203"/>
      <c r="SYT90" s="203"/>
      <c r="SYU90" s="203"/>
      <c r="SYV90" s="203"/>
      <c r="SYW90" s="203"/>
      <c r="SYX90" s="203"/>
      <c r="SYY90" s="203"/>
      <c r="SYZ90" s="203"/>
      <c r="SZA90" s="203"/>
      <c r="SZB90" s="203"/>
      <c r="SZC90" s="203"/>
      <c r="SZD90" s="203"/>
      <c r="SZE90" s="203"/>
      <c r="SZF90" s="203"/>
      <c r="SZG90" s="203"/>
      <c r="SZH90" s="203"/>
      <c r="SZI90" s="203"/>
      <c r="SZJ90" s="203"/>
      <c r="SZK90" s="203"/>
      <c r="SZL90" s="203"/>
      <c r="SZM90" s="203"/>
      <c r="SZN90" s="203"/>
      <c r="SZO90" s="203"/>
      <c r="SZP90" s="203"/>
      <c r="SZQ90" s="203"/>
      <c r="SZR90" s="203"/>
      <c r="SZS90" s="203"/>
      <c r="SZT90" s="203"/>
      <c r="SZU90" s="203"/>
      <c r="SZV90" s="203"/>
      <c r="SZW90" s="203"/>
      <c r="SZX90" s="203"/>
      <c r="SZY90" s="203"/>
      <c r="SZZ90" s="203"/>
      <c r="TAA90" s="203"/>
      <c r="TAB90" s="203"/>
      <c r="TAC90" s="203"/>
      <c r="TAD90" s="203"/>
      <c r="TAE90" s="203"/>
      <c r="TAF90" s="203"/>
      <c r="TAG90" s="203"/>
      <c r="TAH90" s="203"/>
      <c r="TAI90" s="203"/>
      <c r="TAJ90" s="203"/>
      <c r="TAK90" s="203"/>
      <c r="TAL90" s="203"/>
      <c r="TAM90" s="203"/>
      <c r="TAN90" s="203"/>
      <c r="TAO90" s="203"/>
      <c r="TAP90" s="203"/>
      <c r="TAQ90" s="203"/>
      <c r="TAR90" s="203"/>
      <c r="TAS90" s="203"/>
      <c r="TAT90" s="203"/>
      <c r="TAU90" s="203"/>
      <c r="TAV90" s="203"/>
      <c r="TAW90" s="203"/>
      <c r="TAX90" s="203"/>
      <c r="TAY90" s="203"/>
      <c r="TAZ90" s="203"/>
      <c r="TBA90" s="203"/>
      <c r="TBB90" s="203"/>
      <c r="TBC90" s="203"/>
      <c r="TBD90" s="203"/>
      <c r="TBE90" s="203"/>
      <c r="TBF90" s="203"/>
      <c r="TBG90" s="203"/>
      <c r="TBH90" s="203"/>
      <c r="TBI90" s="203"/>
      <c r="TBJ90" s="203"/>
      <c r="TBK90" s="203"/>
      <c r="TBL90" s="203"/>
      <c r="TBM90" s="203"/>
      <c r="TBN90" s="203"/>
      <c r="TBO90" s="203"/>
      <c r="TBP90" s="203"/>
      <c r="TBQ90" s="203"/>
      <c r="TBR90" s="203"/>
      <c r="TBS90" s="203"/>
      <c r="TBT90" s="203"/>
      <c r="TBU90" s="203"/>
      <c r="TBV90" s="203"/>
      <c r="TBW90" s="203"/>
      <c r="TBX90" s="203"/>
      <c r="TBY90" s="203"/>
      <c r="TBZ90" s="203"/>
      <c r="TCA90" s="203"/>
      <c r="TCB90" s="203"/>
      <c r="TCC90" s="203"/>
      <c r="TCD90" s="203"/>
      <c r="TCE90" s="203"/>
      <c r="TCF90" s="203"/>
      <c r="TCG90" s="203"/>
      <c r="TCH90" s="203"/>
      <c r="TCI90" s="203"/>
      <c r="TCJ90" s="203"/>
      <c r="TCK90" s="203"/>
      <c r="TCL90" s="203"/>
      <c r="TCM90" s="203"/>
      <c r="TCN90" s="203"/>
      <c r="TCO90" s="203"/>
      <c r="TCP90" s="203"/>
      <c r="TCQ90" s="203"/>
      <c r="TCR90" s="203"/>
      <c r="TCS90" s="203"/>
      <c r="TCT90" s="203"/>
      <c r="TCU90" s="203"/>
      <c r="TCV90" s="203"/>
      <c r="TCW90" s="203"/>
      <c r="TCX90" s="203"/>
      <c r="TCY90" s="203"/>
      <c r="TCZ90" s="203"/>
      <c r="TDA90" s="203"/>
      <c r="TDB90" s="203"/>
      <c r="TDC90" s="203"/>
      <c r="TDD90" s="203"/>
      <c r="TDE90" s="203"/>
      <c r="TDF90" s="203"/>
      <c r="TDG90" s="203"/>
      <c r="TDH90" s="203"/>
      <c r="TDI90" s="203"/>
      <c r="TDJ90" s="203"/>
      <c r="TDK90" s="203"/>
      <c r="TDL90" s="203"/>
      <c r="TDM90" s="203"/>
      <c r="TDN90" s="203"/>
      <c r="TDO90" s="203"/>
      <c r="TDP90" s="203"/>
      <c r="TDQ90" s="203"/>
      <c r="TDR90" s="203"/>
      <c r="TDS90" s="203"/>
      <c r="TDT90" s="203"/>
      <c r="TDU90" s="203"/>
      <c r="TDV90" s="203"/>
      <c r="TDW90" s="203"/>
      <c r="TDX90" s="203"/>
      <c r="TDY90" s="203"/>
      <c r="TDZ90" s="203"/>
      <c r="TEA90" s="203"/>
      <c r="TEB90" s="203"/>
      <c r="TEC90" s="203"/>
      <c r="TED90" s="203"/>
      <c r="TEE90" s="203"/>
      <c r="TEF90" s="203"/>
      <c r="TEG90" s="203"/>
      <c r="TEH90" s="203"/>
      <c r="TEI90" s="203"/>
      <c r="TEJ90" s="203"/>
      <c r="TEK90" s="203"/>
      <c r="TEL90" s="203"/>
      <c r="TEM90" s="203"/>
      <c r="TEN90" s="203"/>
      <c r="TEO90" s="203"/>
      <c r="TEP90" s="203"/>
      <c r="TEQ90" s="203"/>
      <c r="TER90" s="203"/>
      <c r="TES90" s="203"/>
      <c r="TET90" s="203"/>
      <c r="TEU90" s="203"/>
      <c r="TEV90" s="203"/>
      <c r="TEW90" s="203"/>
      <c r="TEX90" s="203"/>
      <c r="TEY90" s="203"/>
      <c r="TEZ90" s="203"/>
      <c r="TFA90" s="203"/>
      <c r="TFB90" s="203"/>
      <c r="TFC90" s="203"/>
      <c r="TFD90" s="203"/>
      <c r="TFE90" s="203"/>
      <c r="TFF90" s="203"/>
      <c r="TFG90" s="203"/>
      <c r="TFH90" s="203"/>
      <c r="TFI90" s="203"/>
      <c r="TFJ90" s="203"/>
      <c r="TFK90" s="203"/>
      <c r="TFL90" s="203"/>
      <c r="TFM90" s="203"/>
      <c r="TFN90" s="203"/>
      <c r="TFO90" s="203"/>
      <c r="TFP90" s="203"/>
      <c r="TFQ90" s="203"/>
      <c r="TFR90" s="203"/>
      <c r="TFS90" s="203"/>
      <c r="TFT90" s="203"/>
      <c r="TFU90" s="203"/>
      <c r="TFV90" s="203"/>
      <c r="TFW90" s="203"/>
      <c r="TFX90" s="203"/>
      <c r="TFY90" s="203"/>
      <c r="TFZ90" s="203"/>
      <c r="TGA90" s="203"/>
      <c r="TGB90" s="203"/>
      <c r="TGC90" s="203"/>
      <c r="TGD90" s="203"/>
      <c r="TGE90" s="203"/>
      <c r="TGF90" s="203"/>
      <c r="TGG90" s="203"/>
      <c r="TGH90" s="203"/>
      <c r="TGI90" s="203"/>
      <c r="TGJ90" s="203"/>
      <c r="TGK90" s="203"/>
      <c r="TGL90" s="203"/>
      <c r="TGM90" s="203"/>
      <c r="TGN90" s="203"/>
      <c r="TGO90" s="203"/>
      <c r="TGP90" s="203"/>
      <c r="TGQ90" s="203"/>
      <c r="TGR90" s="203"/>
      <c r="TGS90" s="203"/>
      <c r="TGT90" s="203"/>
      <c r="TGU90" s="203"/>
      <c r="TGV90" s="203"/>
      <c r="TGW90" s="203"/>
      <c r="TGX90" s="203"/>
      <c r="TGY90" s="203"/>
      <c r="TGZ90" s="203"/>
      <c r="THA90" s="203"/>
      <c r="THB90" s="203"/>
      <c r="THC90" s="203"/>
      <c r="THD90" s="203"/>
      <c r="THE90" s="203"/>
      <c r="THF90" s="203"/>
      <c r="THG90" s="203"/>
      <c r="THH90" s="203"/>
      <c r="THI90" s="203"/>
      <c r="THJ90" s="203"/>
      <c r="THK90" s="203"/>
      <c r="THL90" s="203"/>
      <c r="THM90" s="203"/>
      <c r="THN90" s="203"/>
      <c r="THO90" s="203"/>
      <c r="THP90" s="203"/>
      <c r="THQ90" s="203"/>
      <c r="THR90" s="203"/>
      <c r="THS90" s="203"/>
      <c r="THT90" s="203"/>
      <c r="THU90" s="203"/>
      <c r="THV90" s="203"/>
      <c r="THW90" s="203"/>
      <c r="THX90" s="203"/>
      <c r="THY90" s="203"/>
      <c r="THZ90" s="203"/>
      <c r="TIA90" s="203"/>
      <c r="TIB90" s="203"/>
      <c r="TIC90" s="203"/>
      <c r="TID90" s="203"/>
      <c r="TIE90" s="203"/>
      <c r="TIF90" s="203"/>
      <c r="TIG90" s="203"/>
      <c r="TIH90" s="203"/>
      <c r="TII90" s="203"/>
      <c r="TIJ90" s="203"/>
      <c r="TIK90" s="203"/>
      <c r="TIL90" s="203"/>
      <c r="TIM90" s="203"/>
      <c r="TIN90" s="203"/>
      <c r="TIO90" s="203"/>
      <c r="TIP90" s="203"/>
      <c r="TIQ90" s="203"/>
      <c r="TIR90" s="203"/>
      <c r="TIS90" s="203"/>
      <c r="TIT90" s="203"/>
      <c r="TIU90" s="203"/>
      <c r="TIV90" s="203"/>
      <c r="TIW90" s="203"/>
      <c r="TIX90" s="203"/>
      <c r="TIY90" s="203"/>
      <c r="TIZ90" s="203"/>
      <c r="TJA90" s="203"/>
      <c r="TJB90" s="203"/>
      <c r="TJC90" s="203"/>
      <c r="TJD90" s="203"/>
      <c r="TJE90" s="203"/>
      <c r="TJF90" s="203"/>
      <c r="TJG90" s="203"/>
      <c r="TJH90" s="203"/>
      <c r="TJI90" s="203"/>
      <c r="TJJ90" s="203"/>
      <c r="TJK90" s="203"/>
      <c r="TJL90" s="203"/>
      <c r="TJM90" s="203"/>
      <c r="TJN90" s="203"/>
      <c r="TJO90" s="203"/>
      <c r="TJP90" s="203"/>
      <c r="TJQ90" s="203"/>
      <c r="TJR90" s="203"/>
      <c r="TJS90" s="203"/>
      <c r="TJT90" s="203"/>
      <c r="TJU90" s="203"/>
      <c r="TJV90" s="203"/>
      <c r="TJW90" s="203"/>
      <c r="TJX90" s="203"/>
      <c r="TJY90" s="203"/>
      <c r="TJZ90" s="203"/>
      <c r="TKA90" s="203"/>
      <c r="TKB90" s="203"/>
      <c r="TKC90" s="203"/>
      <c r="TKD90" s="203"/>
      <c r="TKE90" s="203"/>
      <c r="TKF90" s="203"/>
      <c r="TKG90" s="203"/>
      <c r="TKH90" s="203"/>
      <c r="TKI90" s="203"/>
      <c r="TKJ90" s="203"/>
      <c r="TKK90" s="203"/>
      <c r="TKL90" s="203"/>
      <c r="TKM90" s="203"/>
      <c r="TKN90" s="203"/>
      <c r="TKO90" s="203"/>
      <c r="TKP90" s="203"/>
      <c r="TKQ90" s="203"/>
      <c r="TKR90" s="203"/>
      <c r="TKS90" s="203"/>
      <c r="TKT90" s="203"/>
      <c r="TKU90" s="203"/>
      <c r="TKV90" s="203"/>
      <c r="TKW90" s="203"/>
      <c r="TKX90" s="203"/>
      <c r="TKY90" s="203"/>
      <c r="TKZ90" s="203"/>
      <c r="TLA90" s="203"/>
      <c r="TLB90" s="203"/>
      <c r="TLC90" s="203"/>
      <c r="TLD90" s="203"/>
      <c r="TLE90" s="203"/>
      <c r="TLF90" s="203"/>
      <c r="TLG90" s="203"/>
      <c r="TLH90" s="203"/>
      <c r="TLI90" s="203"/>
      <c r="TLJ90" s="203"/>
      <c r="TLK90" s="203"/>
      <c r="TLL90" s="203"/>
      <c r="TLM90" s="203"/>
      <c r="TLN90" s="203"/>
      <c r="TLO90" s="203"/>
      <c r="TLP90" s="203"/>
      <c r="TLQ90" s="203"/>
      <c r="TLR90" s="203"/>
      <c r="TLS90" s="203"/>
      <c r="TLT90" s="203"/>
      <c r="TLU90" s="203"/>
      <c r="TLV90" s="203"/>
      <c r="TLW90" s="203"/>
      <c r="TLX90" s="203"/>
      <c r="TLY90" s="203"/>
      <c r="TLZ90" s="203"/>
      <c r="TMA90" s="203"/>
      <c r="TMB90" s="203"/>
      <c r="TMC90" s="203"/>
      <c r="TMD90" s="203"/>
      <c r="TME90" s="203"/>
      <c r="TMF90" s="203"/>
      <c r="TMG90" s="203"/>
      <c r="TMH90" s="203"/>
      <c r="TMI90" s="203"/>
      <c r="TMJ90" s="203"/>
      <c r="TMK90" s="203"/>
      <c r="TML90" s="203"/>
      <c r="TMM90" s="203"/>
      <c r="TMN90" s="203"/>
      <c r="TMO90" s="203"/>
      <c r="TMP90" s="203"/>
      <c r="TMQ90" s="203"/>
      <c r="TMR90" s="203"/>
      <c r="TMS90" s="203"/>
      <c r="TMT90" s="203"/>
      <c r="TMU90" s="203"/>
      <c r="TMV90" s="203"/>
      <c r="TMW90" s="203"/>
      <c r="TMX90" s="203"/>
      <c r="TMY90" s="203"/>
      <c r="TMZ90" s="203"/>
      <c r="TNA90" s="203"/>
      <c r="TNB90" s="203"/>
      <c r="TNC90" s="203"/>
      <c r="TND90" s="203"/>
      <c r="TNE90" s="203"/>
      <c r="TNF90" s="203"/>
      <c r="TNG90" s="203"/>
      <c r="TNH90" s="203"/>
      <c r="TNI90" s="203"/>
      <c r="TNJ90" s="203"/>
      <c r="TNK90" s="203"/>
      <c r="TNL90" s="203"/>
      <c r="TNM90" s="203"/>
      <c r="TNN90" s="203"/>
      <c r="TNO90" s="203"/>
      <c r="TNP90" s="203"/>
      <c r="TNQ90" s="203"/>
      <c r="TNR90" s="203"/>
      <c r="TNS90" s="203"/>
      <c r="TNT90" s="203"/>
      <c r="TNU90" s="203"/>
      <c r="TNV90" s="203"/>
      <c r="TNW90" s="203"/>
      <c r="TNX90" s="203"/>
      <c r="TNY90" s="203"/>
      <c r="TNZ90" s="203"/>
      <c r="TOA90" s="203"/>
      <c r="TOB90" s="203"/>
      <c r="TOC90" s="203"/>
      <c r="TOD90" s="203"/>
      <c r="TOE90" s="203"/>
      <c r="TOF90" s="203"/>
      <c r="TOG90" s="203"/>
      <c r="TOH90" s="203"/>
      <c r="TOI90" s="203"/>
      <c r="TOJ90" s="203"/>
      <c r="TOK90" s="203"/>
      <c r="TOL90" s="203"/>
      <c r="TOM90" s="203"/>
      <c r="TON90" s="203"/>
      <c r="TOO90" s="203"/>
      <c r="TOP90" s="203"/>
      <c r="TOQ90" s="203"/>
      <c r="TOR90" s="203"/>
      <c r="TOS90" s="203"/>
      <c r="TOT90" s="203"/>
      <c r="TOU90" s="203"/>
      <c r="TOV90" s="203"/>
      <c r="TOW90" s="203"/>
      <c r="TOX90" s="203"/>
      <c r="TOY90" s="203"/>
      <c r="TOZ90" s="203"/>
      <c r="TPA90" s="203"/>
      <c r="TPB90" s="203"/>
      <c r="TPC90" s="203"/>
      <c r="TPD90" s="203"/>
      <c r="TPE90" s="203"/>
      <c r="TPF90" s="203"/>
      <c r="TPG90" s="203"/>
      <c r="TPH90" s="203"/>
      <c r="TPI90" s="203"/>
      <c r="TPJ90" s="203"/>
      <c r="TPK90" s="203"/>
      <c r="TPL90" s="203"/>
      <c r="TPM90" s="203"/>
      <c r="TPN90" s="203"/>
      <c r="TPO90" s="203"/>
      <c r="TPP90" s="203"/>
      <c r="TPQ90" s="203"/>
      <c r="TPR90" s="203"/>
      <c r="TPS90" s="203"/>
      <c r="TPT90" s="203"/>
      <c r="TPU90" s="203"/>
      <c r="TPV90" s="203"/>
      <c r="TPW90" s="203"/>
      <c r="TPX90" s="203"/>
      <c r="TPY90" s="203"/>
      <c r="TPZ90" s="203"/>
      <c r="TQA90" s="203"/>
      <c r="TQB90" s="203"/>
      <c r="TQC90" s="203"/>
      <c r="TQD90" s="203"/>
      <c r="TQE90" s="203"/>
      <c r="TQF90" s="203"/>
      <c r="TQG90" s="203"/>
      <c r="TQH90" s="203"/>
      <c r="TQI90" s="203"/>
      <c r="TQJ90" s="203"/>
      <c r="TQK90" s="203"/>
      <c r="TQL90" s="203"/>
      <c r="TQM90" s="203"/>
      <c r="TQN90" s="203"/>
      <c r="TQO90" s="203"/>
      <c r="TQP90" s="203"/>
      <c r="TQQ90" s="203"/>
      <c r="TQR90" s="203"/>
      <c r="TQS90" s="203"/>
      <c r="TQT90" s="203"/>
      <c r="TQU90" s="203"/>
      <c r="TQV90" s="203"/>
      <c r="TQW90" s="203"/>
      <c r="TQX90" s="203"/>
      <c r="TQY90" s="203"/>
      <c r="TQZ90" s="203"/>
      <c r="TRA90" s="203"/>
      <c r="TRB90" s="203"/>
      <c r="TRC90" s="203"/>
      <c r="TRD90" s="203"/>
      <c r="TRE90" s="203"/>
      <c r="TRF90" s="203"/>
      <c r="TRG90" s="203"/>
      <c r="TRH90" s="203"/>
      <c r="TRI90" s="203"/>
      <c r="TRJ90" s="203"/>
      <c r="TRK90" s="203"/>
      <c r="TRL90" s="203"/>
      <c r="TRM90" s="203"/>
      <c r="TRN90" s="203"/>
      <c r="TRO90" s="203"/>
      <c r="TRP90" s="203"/>
      <c r="TRQ90" s="203"/>
      <c r="TRR90" s="203"/>
      <c r="TRS90" s="203"/>
      <c r="TRT90" s="203"/>
      <c r="TRU90" s="203"/>
      <c r="TRV90" s="203"/>
      <c r="TRW90" s="203"/>
      <c r="TRX90" s="203"/>
      <c r="TRY90" s="203"/>
      <c r="TRZ90" s="203"/>
      <c r="TSA90" s="203"/>
      <c r="TSB90" s="203"/>
      <c r="TSC90" s="203"/>
      <c r="TSD90" s="203"/>
      <c r="TSE90" s="203"/>
      <c r="TSF90" s="203"/>
      <c r="TSG90" s="203"/>
      <c r="TSH90" s="203"/>
      <c r="TSI90" s="203"/>
      <c r="TSJ90" s="203"/>
      <c r="TSK90" s="203"/>
      <c r="TSL90" s="203"/>
      <c r="TSM90" s="203"/>
      <c r="TSN90" s="203"/>
      <c r="TSO90" s="203"/>
      <c r="TSP90" s="203"/>
      <c r="TSQ90" s="203"/>
      <c r="TSR90" s="203"/>
      <c r="TSS90" s="203"/>
      <c r="TST90" s="203"/>
      <c r="TSU90" s="203"/>
      <c r="TSV90" s="203"/>
      <c r="TSW90" s="203"/>
      <c r="TSX90" s="203"/>
      <c r="TSY90" s="203"/>
      <c r="TSZ90" s="203"/>
      <c r="TTA90" s="203"/>
      <c r="TTB90" s="203"/>
      <c r="TTC90" s="203"/>
      <c r="TTD90" s="203"/>
      <c r="TTE90" s="203"/>
      <c r="TTF90" s="203"/>
      <c r="TTG90" s="203"/>
      <c r="TTH90" s="203"/>
      <c r="TTI90" s="203"/>
      <c r="TTJ90" s="203"/>
      <c r="TTK90" s="203"/>
      <c r="TTL90" s="203"/>
      <c r="TTM90" s="203"/>
      <c r="TTN90" s="203"/>
      <c r="TTO90" s="203"/>
      <c r="TTP90" s="203"/>
      <c r="TTQ90" s="203"/>
      <c r="TTR90" s="203"/>
      <c r="TTS90" s="203"/>
      <c r="TTT90" s="203"/>
      <c r="TTU90" s="203"/>
      <c r="TTV90" s="203"/>
      <c r="TTW90" s="203"/>
      <c r="TTX90" s="203"/>
      <c r="TTY90" s="203"/>
      <c r="TTZ90" s="203"/>
      <c r="TUA90" s="203"/>
      <c r="TUB90" s="203"/>
      <c r="TUC90" s="203"/>
      <c r="TUD90" s="203"/>
      <c r="TUE90" s="203"/>
      <c r="TUF90" s="203"/>
      <c r="TUG90" s="203"/>
      <c r="TUH90" s="203"/>
      <c r="TUI90" s="203"/>
      <c r="TUJ90" s="203"/>
      <c r="TUK90" s="203"/>
      <c r="TUL90" s="203"/>
      <c r="TUM90" s="203"/>
      <c r="TUN90" s="203"/>
      <c r="TUO90" s="203"/>
      <c r="TUP90" s="203"/>
      <c r="TUQ90" s="203"/>
      <c r="TUR90" s="203"/>
      <c r="TUS90" s="203"/>
      <c r="TUT90" s="203"/>
      <c r="TUU90" s="203"/>
      <c r="TUV90" s="203"/>
      <c r="TUW90" s="203"/>
      <c r="TUX90" s="203"/>
      <c r="TUY90" s="203"/>
      <c r="TUZ90" s="203"/>
      <c r="TVA90" s="203"/>
      <c r="TVB90" s="203"/>
      <c r="TVC90" s="203"/>
      <c r="TVD90" s="203"/>
      <c r="TVE90" s="203"/>
      <c r="TVF90" s="203"/>
      <c r="TVG90" s="203"/>
      <c r="TVH90" s="203"/>
      <c r="TVI90" s="203"/>
      <c r="TVJ90" s="203"/>
      <c r="TVK90" s="203"/>
      <c r="TVL90" s="203"/>
      <c r="TVM90" s="203"/>
      <c r="TVN90" s="203"/>
      <c r="TVO90" s="203"/>
      <c r="TVP90" s="203"/>
      <c r="TVQ90" s="203"/>
      <c r="TVR90" s="203"/>
      <c r="TVS90" s="203"/>
      <c r="TVT90" s="203"/>
      <c r="TVU90" s="203"/>
      <c r="TVV90" s="203"/>
      <c r="TVW90" s="203"/>
      <c r="TVX90" s="203"/>
      <c r="TVY90" s="203"/>
      <c r="TVZ90" s="203"/>
      <c r="TWA90" s="203"/>
      <c r="TWB90" s="203"/>
      <c r="TWC90" s="203"/>
      <c r="TWD90" s="203"/>
      <c r="TWE90" s="203"/>
      <c r="TWF90" s="203"/>
      <c r="TWG90" s="203"/>
      <c r="TWH90" s="203"/>
      <c r="TWI90" s="203"/>
      <c r="TWJ90" s="203"/>
      <c r="TWK90" s="203"/>
      <c r="TWL90" s="203"/>
      <c r="TWM90" s="203"/>
      <c r="TWN90" s="203"/>
      <c r="TWO90" s="203"/>
      <c r="TWP90" s="203"/>
      <c r="TWQ90" s="203"/>
      <c r="TWR90" s="203"/>
      <c r="TWS90" s="203"/>
      <c r="TWT90" s="203"/>
      <c r="TWU90" s="203"/>
      <c r="TWV90" s="203"/>
      <c r="TWW90" s="203"/>
      <c r="TWX90" s="203"/>
      <c r="TWY90" s="203"/>
      <c r="TWZ90" s="203"/>
      <c r="TXA90" s="203"/>
      <c r="TXB90" s="203"/>
      <c r="TXC90" s="203"/>
      <c r="TXD90" s="203"/>
      <c r="TXE90" s="203"/>
      <c r="TXF90" s="203"/>
      <c r="TXG90" s="203"/>
      <c r="TXH90" s="203"/>
      <c r="TXI90" s="203"/>
      <c r="TXJ90" s="203"/>
      <c r="TXK90" s="203"/>
      <c r="TXL90" s="203"/>
      <c r="TXM90" s="203"/>
      <c r="TXN90" s="203"/>
      <c r="TXO90" s="203"/>
      <c r="TXP90" s="203"/>
      <c r="TXQ90" s="203"/>
      <c r="TXR90" s="203"/>
      <c r="TXS90" s="203"/>
      <c r="TXT90" s="203"/>
      <c r="TXU90" s="203"/>
      <c r="TXV90" s="203"/>
      <c r="TXW90" s="203"/>
      <c r="TXX90" s="203"/>
      <c r="TXY90" s="203"/>
      <c r="TXZ90" s="203"/>
      <c r="TYA90" s="203"/>
      <c r="TYB90" s="203"/>
      <c r="TYC90" s="203"/>
      <c r="TYD90" s="203"/>
      <c r="TYE90" s="203"/>
      <c r="TYF90" s="203"/>
      <c r="TYG90" s="203"/>
      <c r="TYH90" s="203"/>
      <c r="TYI90" s="203"/>
      <c r="TYJ90" s="203"/>
      <c r="TYK90" s="203"/>
      <c r="TYL90" s="203"/>
      <c r="TYM90" s="203"/>
      <c r="TYN90" s="203"/>
      <c r="TYO90" s="203"/>
      <c r="TYP90" s="203"/>
      <c r="TYQ90" s="203"/>
      <c r="TYR90" s="203"/>
      <c r="TYS90" s="203"/>
      <c r="TYT90" s="203"/>
      <c r="TYU90" s="203"/>
      <c r="TYV90" s="203"/>
      <c r="TYW90" s="203"/>
      <c r="TYX90" s="203"/>
      <c r="TYY90" s="203"/>
      <c r="TYZ90" s="203"/>
      <c r="TZA90" s="203"/>
      <c r="TZB90" s="203"/>
      <c r="TZC90" s="203"/>
      <c r="TZD90" s="203"/>
      <c r="TZE90" s="203"/>
      <c r="TZF90" s="203"/>
      <c r="TZG90" s="203"/>
      <c r="TZH90" s="203"/>
      <c r="TZI90" s="203"/>
      <c r="TZJ90" s="203"/>
      <c r="TZK90" s="203"/>
      <c r="TZL90" s="203"/>
      <c r="TZM90" s="203"/>
      <c r="TZN90" s="203"/>
      <c r="TZO90" s="203"/>
      <c r="TZP90" s="203"/>
      <c r="TZQ90" s="203"/>
      <c r="TZR90" s="203"/>
      <c r="TZS90" s="203"/>
      <c r="TZT90" s="203"/>
      <c r="TZU90" s="203"/>
      <c r="TZV90" s="203"/>
      <c r="TZW90" s="203"/>
      <c r="TZX90" s="203"/>
      <c r="TZY90" s="203"/>
      <c r="TZZ90" s="203"/>
      <c r="UAA90" s="203"/>
      <c r="UAB90" s="203"/>
      <c r="UAC90" s="203"/>
      <c r="UAD90" s="203"/>
      <c r="UAE90" s="203"/>
      <c r="UAF90" s="203"/>
      <c r="UAG90" s="203"/>
      <c r="UAH90" s="203"/>
      <c r="UAI90" s="203"/>
      <c r="UAJ90" s="203"/>
      <c r="UAK90" s="203"/>
      <c r="UAL90" s="203"/>
      <c r="UAM90" s="203"/>
      <c r="UAN90" s="203"/>
      <c r="UAO90" s="203"/>
      <c r="UAP90" s="203"/>
      <c r="UAQ90" s="203"/>
      <c r="UAR90" s="203"/>
      <c r="UAS90" s="203"/>
      <c r="UAT90" s="203"/>
      <c r="UAU90" s="203"/>
      <c r="UAV90" s="203"/>
      <c r="UAW90" s="203"/>
      <c r="UAX90" s="203"/>
      <c r="UAY90" s="203"/>
      <c r="UAZ90" s="203"/>
      <c r="UBA90" s="203"/>
      <c r="UBB90" s="203"/>
      <c r="UBC90" s="203"/>
      <c r="UBD90" s="203"/>
      <c r="UBE90" s="203"/>
      <c r="UBF90" s="203"/>
      <c r="UBG90" s="203"/>
      <c r="UBH90" s="203"/>
      <c r="UBI90" s="203"/>
      <c r="UBJ90" s="203"/>
      <c r="UBK90" s="203"/>
      <c r="UBL90" s="203"/>
      <c r="UBM90" s="203"/>
      <c r="UBN90" s="203"/>
      <c r="UBO90" s="203"/>
      <c r="UBP90" s="203"/>
      <c r="UBQ90" s="203"/>
      <c r="UBR90" s="203"/>
      <c r="UBS90" s="203"/>
      <c r="UBT90" s="203"/>
      <c r="UBU90" s="203"/>
      <c r="UBV90" s="203"/>
      <c r="UBW90" s="203"/>
      <c r="UBX90" s="203"/>
      <c r="UBY90" s="203"/>
      <c r="UBZ90" s="203"/>
      <c r="UCA90" s="203"/>
      <c r="UCB90" s="203"/>
      <c r="UCC90" s="203"/>
      <c r="UCD90" s="203"/>
      <c r="UCE90" s="203"/>
      <c r="UCF90" s="203"/>
      <c r="UCG90" s="203"/>
      <c r="UCH90" s="203"/>
      <c r="UCI90" s="203"/>
      <c r="UCJ90" s="203"/>
      <c r="UCK90" s="203"/>
      <c r="UCL90" s="203"/>
      <c r="UCM90" s="203"/>
      <c r="UCN90" s="203"/>
      <c r="UCO90" s="203"/>
      <c r="UCP90" s="203"/>
      <c r="UCQ90" s="203"/>
      <c r="UCR90" s="203"/>
      <c r="UCS90" s="203"/>
      <c r="UCT90" s="203"/>
      <c r="UCU90" s="203"/>
      <c r="UCV90" s="203"/>
      <c r="UCW90" s="203"/>
      <c r="UCX90" s="203"/>
      <c r="UCY90" s="203"/>
      <c r="UCZ90" s="203"/>
      <c r="UDA90" s="203"/>
      <c r="UDB90" s="203"/>
      <c r="UDC90" s="203"/>
      <c r="UDD90" s="203"/>
      <c r="UDE90" s="203"/>
      <c r="UDF90" s="203"/>
      <c r="UDG90" s="203"/>
      <c r="UDH90" s="203"/>
      <c r="UDI90" s="203"/>
      <c r="UDJ90" s="203"/>
      <c r="UDK90" s="203"/>
      <c r="UDL90" s="203"/>
      <c r="UDM90" s="203"/>
      <c r="UDN90" s="203"/>
      <c r="UDO90" s="203"/>
      <c r="UDP90" s="203"/>
      <c r="UDQ90" s="203"/>
      <c r="UDR90" s="203"/>
      <c r="UDS90" s="203"/>
      <c r="UDT90" s="203"/>
      <c r="UDU90" s="203"/>
      <c r="UDV90" s="203"/>
      <c r="UDW90" s="203"/>
      <c r="UDX90" s="203"/>
      <c r="UDY90" s="203"/>
      <c r="UDZ90" s="203"/>
      <c r="UEA90" s="203"/>
      <c r="UEB90" s="203"/>
      <c r="UEC90" s="203"/>
      <c r="UED90" s="203"/>
      <c r="UEE90" s="203"/>
      <c r="UEF90" s="203"/>
      <c r="UEG90" s="203"/>
      <c r="UEH90" s="203"/>
      <c r="UEI90" s="203"/>
      <c r="UEJ90" s="203"/>
      <c r="UEK90" s="203"/>
      <c r="UEL90" s="203"/>
      <c r="UEM90" s="203"/>
      <c r="UEN90" s="203"/>
      <c r="UEO90" s="203"/>
      <c r="UEP90" s="203"/>
      <c r="UEQ90" s="203"/>
      <c r="UER90" s="203"/>
      <c r="UES90" s="203"/>
      <c r="UET90" s="203"/>
      <c r="UEU90" s="203"/>
      <c r="UEV90" s="203"/>
      <c r="UEW90" s="203"/>
      <c r="UEX90" s="203"/>
      <c r="UEY90" s="203"/>
      <c r="UEZ90" s="203"/>
      <c r="UFA90" s="203"/>
      <c r="UFB90" s="203"/>
      <c r="UFC90" s="203"/>
      <c r="UFD90" s="203"/>
      <c r="UFE90" s="203"/>
      <c r="UFF90" s="203"/>
      <c r="UFG90" s="203"/>
      <c r="UFH90" s="203"/>
      <c r="UFI90" s="203"/>
      <c r="UFJ90" s="203"/>
      <c r="UFK90" s="203"/>
      <c r="UFL90" s="203"/>
      <c r="UFM90" s="203"/>
      <c r="UFN90" s="203"/>
      <c r="UFO90" s="203"/>
      <c r="UFP90" s="203"/>
      <c r="UFQ90" s="203"/>
      <c r="UFR90" s="203"/>
      <c r="UFS90" s="203"/>
      <c r="UFT90" s="203"/>
      <c r="UFU90" s="203"/>
      <c r="UFV90" s="203"/>
      <c r="UFW90" s="203"/>
      <c r="UFX90" s="203"/>
      <c r="UFY90" s="203"/>
      <c r="UFZ90" s="203"/>
      <c r="UGA90" s="203"/>
      <c r="UGB90" s="203"/>
      <c r="UGC90" s="203"/>
      <c r="UGD90" s="203"/>
      <c r="UGE90" s="203"/>
      <c r="UGF90" s="203"/>
      <c r="UGG90" s="203"/>
      <c r="UGH90" s="203"/>
      <c r="UGI90" s="203"/>
      <c r="UGJ90" s="203"/>
      <c r="UGK90" s="203"/>
      <c r="UGL90" s="203"/>
      <c r="UGM90" s="203"/>
      <c r="UGN90" s="203"/>
      <c r="UGO90" s="203"/>
      <c r="UGP90" s="203"/>
      <c r="UGQ90" s="203"/>
      <c r="UGR90" s="203"/>
      <c r="UGS90" s="203"/>
      <c r="UGT90" s="203"/>
      <c r="UGU90" s="203"/>
      <c r="UGV90" s="203"/>
      <c r="UGW90" s="203"/>
      <c r="UGX90" s="203"/>
      <c r="UGY90" s="203"/>
      <c r="UGZ90" s="203"/>
      <c r="UHA90" s="203"/>
      <c r="UHB90" s="203"/>
      <c r="UHC90" s="203"/>
      <c r="UHD90" s="203"/>
      <c r="UHE90" s="203"/>
      <c r="UHF90" s="203"/>
      <c r="UHG90" s="203"/>
      <c r="UHH90" s="203"/>
      <c r="UHI90" s="203"/>
      <c r="UHJ90" s="203"/>
      <c r="UHK90" s="203"/>
      <c r="UHL90" s="203"/>
      <c r="UHM90" s="203"/>
      <c r="UHN90" s="203"/>
      <c r="UHO90" s="203"/>
      <c r="UHP90" s="203"/>
      <c r="UHQ90" s="203"/>
      <c r="UHR90" s="203"/>
      <c r="UHS90" s="203"/>
      <c r="UHT90" s="203"/>
      <c r="UHU90" s="203"/>
      <c r="UHV90" s="203"/>
      <c r="UHW90" s="203"/>
      <c r="UHX90" s="203"/>
      <c r="UHY90" s="203"/>
      <c r="UHZ90" s="203"/>
      <c r="UIA90" s="203"/>
      <c r="UIB90" s="203"/>
      <c r="UIC90" s="203"/>
      <c r="UID90" s="203"/>
      <c r="UIE90" s="203"/>
      <c r="UIF90" s="203"/>
      <c r="UIG90" s="203"/>
      <c r="UIH90" s="203"/>
      <c r="UII90" s="203"/>
      <c r="UIJ90" s="203"/>
      <c r="UIK90" s="203"/>
      <c r="UIL90" s="203"/>
      <c r="UIM90" s="203"/>
      <c r="UIN90" s="203"/>
      <c r="UIO90" s="203"/>
      <c r="UIP90" s="203"/>
      <c r="UIQ90" s="203"/>
      <c r="UIR90" s="203"/>
      <c r="UIS90" s="203"/>
      <c r="UIT90" s="203"/>
      <c r="UIU90" s="203"/>
      <c r="UIV90" s="203"/>
      <c r="UIW90" s="203"/>
      <c r="UIX90" s="203"/>
      <c r="UIY90" s="203"/>
      <c r="UIZ90" s="203"/>
      <c r="UJA90" s="203"/>
      <c r="UJB90" s="203"/>
      <c r="UJC90" s="203"/>
      <c r="UJD90" s="203"/>
      <c r="UJE90" s="203"/>
      <c r="UJF90" s="203"/>
      <c r="UJG90" s="203"/>
      <c r="UJH90" s="203"/>
      <c r="UJI90" s="203"/>
      <c r="UJJ90" s="203"/>
      <c r="UJK90" s="203"/>
      <c r="UJL90" s="203"/>
      <c r="UJM90" s="203"/>
      <c r="UJN90" s="203"/>
      <c r="UJO90" s="203"/>
      <c r="UJP90" s="203"/>
      <c r="UJQ90" s="203"/>
      <c r="UJR90" s="203"/>
      <c r="UJS90" s="203"/>
      <c r="UJT90" s="203"/>
      <c r="UJU90" s="203"/>
      <c r="UJV90" s="203"/>
      <c r="UJW90" s="203"/>
      <c r="UJX90" s="203"/>
      <c r="UJY90" s="203"/>
      <c r="UJZ90" s="203"/>
      <c r="UKA90" s="203"/>
      <c r="UKB90" s="203"/>
      <c r="UKC90" s="203"/>
      <c r="UKD90" s="203"/>
      <c r="UKE90" s="203"/>
      <c r="UKF90" s="203"/>
      <c r="UKG90" s="203"/>
      <c r="UKH90" s="203"/>
      <c r="UKI90" s="203"/>
      <c r="UKJ90" s="203"/>
      <c r="UKK90" s="203"/>
      <c r="UKL90" s="203"/>
      <c r="UKM90" s="203"/>
      <c r="UKN90" s="203"/>
      <c r="UKO90" s="203"/>
      <c r="UKP90" s="203"/>
      <c r="UKQ90" s="203"/>
      <c r="UKR90" s="203"/>
      <c r="UKS90" s="203"/>
      <c r="UKT90" s="203"/>
      <c r="UKU90" s="203"/>
      <c r="UKV90" s="203"/>
      <c r="UKW90" s="203"/>
      <c r="UKX90" s="203"/>
      <c r="UKY90" s="203"/>
      <c r="UKZ90" s="203"/>
      <c r="ULA90" s="203"/>
      <c r="ULB90" s="203"/>
      <c r="ULC90" s="203"/>
      <c r="ULD90" s="203"/>
      <c r="ULE90" s="203"/>
      <c r="ULF90" s="203"/>
      <c r="ULG90" s="203"/>
      <c r="ULH90" s="203"/>
      <c r="ULI90" s="203"/>
      <c r="ULJ90" s="203"/>
      <c r="ULK90" s="203"/>
      <c r="ULL90" s="203"/>
      <c r="ULM90" s="203"/>
      <c r="ULN90" s="203"/>
      <c r="ULO90" s="203"/>
      <c r="ULP90" s="203"/>
      <c r="ULQ90" s="203"/>
      <c r="ULR90" s="203"/>
      <c r="ULS90" s="203"/>
      <c r="ULT90" s="203"/>
      <c r="ULU90" s="203"/>
      <c r="ULV90" s="203"/>
      <c r="ULW90" s="203"/>
      <c r="ULX90" s="203"/>
      <c r="ULY90" s="203"/>
      <c r="ULZ90" s="203"/>
      <c r="UMA90" s="203"/>
      <c r="UMB90" s="203"/>
      <c r="UMC90" s="203"/>
      <c r="UMD90" s="203"/>
      <c r="UME90" s="203"/>
      <c r="UMF90" s="203"/>
      <c r="UMG90" s="203"/>
      <c r="UMH90" s="203"/>
      <c r="UMI90" s="203"/>
      <c r="UMJ90" s="203"/>
      <c r="UMK90" s="203"/>
      <c r="UML90" s="203"/>
      <c r="UMM90" s="203"/>
      <c r="UMN90" s="203"/>
      <c r="UMO90" s="203"/>
      <c r="UMP90" s="203"/>
      <c r="UMQ90" s="203"/>
      <c r="UMR90" s="203"/>
      <c r="UMS90" s="203"/>
      <c r="UMT90" s="203"/>
      <c r="UMU90" s="203"/>
      <c r="UMV90" s="203"/>
      <c r="UMW90" s="203"/>
      <c r="UMX90" s="203"/>
      <c r="UMY90" s="203"/>
      <c r="UMZ90" s="203"/>
      <c r="UNA90" s="203"/>
      <c r="UNB90" s="203"/>
      <c r="UNC90" s="203"/>
      <c r="UND90" s="203"/>
      <c r="UNE90" s="203"/>
      <c r="UNF90" s="203"/>
      <c r="UNG90" s="203"/>
      <c r="UNH90" s="203"/>
      <c r="UNI90" s="203"/>
      <c r="UNJ90" s="203"/>
      <c r="UNK90" s="203"/>
      <c r="UNL90" s="203"/>
      <c r="UNM90" s="203"/>
      <c r="UNN90" s="203"/>
      <c r="UNO90" s="203"/>
      <c r="UNP90" s="203"/>
      <c r="UNQ90" s="203"/>
      <c r="UNR90" s="203"/>
      <c r="UNS90" s="203"/>
      <c r="UNT90" s="203"/>
      <c r="UNU90" s="203"/>
      <c r="UNV90" s="203"/>
      <c r="UNW90" s="203"/>
      <c r="UNX90" s="203"/>
      <c r="UNY90" s="203"/>
      <c r="UNZ90" s="203"/>
      <c r="UOA90" s="203"/>
      <c r="UOB90" s="203"/>
      <c r="UOC90" s="203"/>
      <c r="UOD90" s="203"/>
      <c r="UOE90" s="203"/>
      <c r="UOF90" s="203"/>
      <c r="UOG90" s="203"/>
      <c r="UOH90" s="203"/>
      <c r="UOI90" s="203"/>
      <c r="UOJ90" s="203"/>
      <c r="UOK90" s="203"/>
      <c r="UOL90" s="203"/>
      <c r="UOM90" s="203"/>
      <c r="UON90" s="203"/>
      <c r="UOO90" s="203"/>
      <c r="UOP90" s="203"/>
      <c r="UOQ90" s="203"/>
      <c r="UOR90" s="203"/>
      <c r="UOS90" s="203"/>
      <c r="UOT90" s="203"/>
      <c r="UOU90" s="203"/>
      <c r="UOV90" s="203"/>
      <c r="UOW90" s="203"/>
      <c r="UOX90" s="203"/>
      <c r="UOY90" s="203"/>
      <c r="UOZ90" s="203"/>
      <c r="UPA90" s="203"/>
      <c r="UPB90" s="203"/>
      <c r="UPC90" s="203"/>
      <c r="UPD90" s="203"/>
      <c r="UPE90" s="203"/>
      <c r="UPF90" s="203"/>
      <c r="UPG90" s="203"/>
      <c r="UPH90" s="203"/>
      <c r="UPI90" s="203"/>
      <c r="UPJ90" s="203"/>
      <c r="UPK90" s="203"/>
      <c r="UPL90" s="203"/>
      <c r="UPM90" s="203"/>
      <c r="UPN90" s="203"/>
      <c r="UPO90" s="203"/>
      <c r="UPP90" s="203"/>
      <c r="UPQ90" s="203"/>
      <c r="UPR90" s="203"/>
      <c r="UPS90" s="203"/>
      <c r="UPT90" s="203"/>
      <c r="UPU90" s="203"/>
      <c r="UPV90" s="203"/>
      <c r="UPW90" s="203"/>
      <c r="UPX90" s="203"/>
      <c r="UPY90" s="203"/>
      <c r="UPZ90" s="203"/>
      <c r="UQA90" s="203"/>
      <c r="UQB90" s="203"/>
      <c r="UQC90" s="203"/>
      <c r="UQD90" s="203"/>
      <c r="UQE90" s="203"/>
      <c r="UQF90" s="203"/>
      <c r="UQG90" s="203"/>
      <c r="UQH90" s="203"/>
      <c r="UQI90" s="203"/>
      <c r="UQJ90" s="203"/>
      <c r="UQK90" s="203"/>
      <c r="UQL90" s="203"/>
      <c r="UQM90" s="203"/>
      <c r="UQN90" s="203"/>
      <c r="UQO90" s="203"/>
      <c r="UQP90" s="203"/>
      <c r="UQQ90" s="203"/>
      <c r="UQR90" s="203"/>
      <c r="UQS90" s="203"/>
      <c r="UQT90" s="203"/>
      <c r="UQU90" s="203"/>
      <c r="UQV90" s="203"/>
      <c r="UQW90" s="203"/>
      <c r="UQX90" s="203"/>
      <c r="UQY90" s="203"/>
      <c r="UQZ90" s="203"/>
      <c r="URA90" s="203"/>
      <c r="URB90" s="203"/>
      <c r="URC90" s="203"/>
      <c r="URD90" s="203"/>
      <c r="URE90" s="203"/>
      <c r="URF90" s="203"/>
      <c r="URG90" s="203"/>
      <c r="URH90" s="203"/>
      <c r="URI90" s="203"/>
      <c r="URJ90" s="203"/>
      <c r="URK90" s="203"/>
      <c r="URL90" s="203"/>
      <c r="URM90" s="203"/>
      <c r="URN90" s="203"/>
      <c r="URO90" s="203"/>
      <c r="URP90" s="203"/>
      <c r="URQ90" s="203"/>
      <c r="URR90" s="203"/>
      <c r="URS90" s="203"/>
      <c r="URT90" s="203"/>
      <c r="URU90" s="203"/>
      <c r="URV90" s="203"/>
      <c r="URW90" s="203"/>
      <c r="URX90" s="203"/>
      <c r="URY90" s="203"/>
      <c r="URZ90" s="203"/>
      <c r="USA90" s="203"/>
      <c r="USB90" s="203"/>
      <c r="USC90" s="203"/>
      <c r="USD90" s="203"/>
      <c r="USE90" s="203"/>
      <c r="USF90" s="203"/>
      <c r="USG90" s="203"/>
      <c r="USH90" s="203"/>
      <c r="USI90" s="203"/>
      <c r="USJ90" s="203"/>
      <c r="USK90" s="203"/>
      <c r="USL90" s="203"/>
      <c r="USM90" s="203"/>
      <c r="USN90" s="203"/>
      <c r="USO90" s="203"/>
      <c r="USP90" s="203"/>
      <c r="USQ90" s="203"/>
      <c r="USR90" s="203"/>
      <c r="USS90" s="203"/>
      <c r="UST90" s="203"/>
      <c r="USU90" s="203"/>
      <c r="USV90" s="203"/>
      <c r="USW90" s="203"/>
      <c r="USX90" s="203"/>
      <c r="USY90" s="203"/>
      <c r="USZ90" s="203"/>
      <c r="UTA90" s="203"/>
      <c r="UTB90" s="203"/>
      <c r="UTC90" s="203"/>
      <c r="UTD90" s="203"/>
      <c r="UTE90" s="203"/>
      <c r="UTF90" s="203"/>
      <c r="UTG90" s="203"/>
      <c r="UTH90" s="203"/>
      <c r="UTI90" s="203"/>
      <c r="UTJ90" s="203"/>
      <c r="UTK90" s="203"/>
      <c r="UTL90" s="203"/>
      <c r="UTM90" s="203"/>
      <c r="UTN90" s="203"/>
      <c r="UTO90" s="203"/>
      <c r="UTP90" s="203"/>
      <c r="UTQ90" s="203"/>
      <c r="UTR90" s="203"/>
      <c r="UTS90" s="203"/>
      <c r="UTT90" s="203"/>
      <c r="UTU90" s="203"/>
      <c r="UTV90" s="203"/>
      <c r="UTW90" s="203"/>
      <c r="UTX90" s="203"/>
      <c r="UTY90" s="203"/>
      <c r="UTZ90" s="203"/>
      <c r="UUA90" s="203"/>
      <c r="UUB90" s="203"/>
      <c r="UUC90" s="203"/>
      <c r="UUD90" s="203"/>
      <c r="UUE90" s="203"/>
      <c r="UUF90" s="203"/>
      <c r="UUG90" s="203"/>
      <c r="UUH90" s="203"/>
      <c r="UUI90" s="203"/>
      <c r="UUJ90" s="203"/>
      <c r="UUK90" s="203"/>
      <c r="UUL90" s="203"/>
      <c r="UUM90" s="203"/>
      <c r="UUN90" s="203"/>
      <c r="UUO90" s="203"/>
      <c r="UUP90" s="203"/>
      <c r="UUQ90" s="203"/>
      <c r="UUR90" s="203"/>
      <c r="UUS90" s="203"/>
      <c r="UUT90" s="203"/>
      <c r="UUU90" s="203"/>
      <c r="UUV90" s="203"/>
      <c r="UUW90" s="203"/>
      <c r="UUX90" s="203"/>
      <c r="UUY90" s="203"/>
      <c r="UUZ90" s="203"/>
      <c r="UVA90" s="203"/>
      <c r="UVB90" s="203"/>
      <c r="UVC90" s="203"/>
      <c r="UVD90" s="203"/>
      <c r="UVE90" s="203"/>
      <c r="UVF90" s="203"/>
      <c r="UVG90" s="203"/>
      <c r="UVH90" s="203"/>
      <c r="UVI90" s="203"/>
      <c r="UVJ90" s="203"/>
      <c r="UVK90" s="203"/>
      <c r="UVL90" s="203"/>
      <c r="UVM90" s="203"/>
      <c r="UVN90" s="203"/>
      <c r="UVO90" s="203"/>
      <c r="UVP90" s="203"/>
      <c r="UVQ90" s="203"/>
      <c r="UVR90" s="203"/>
      <c r="UVS90" s="203"/>
      <c r="UVT90" s="203"/>
      <c r="UVU90" s="203"/>
      <c r="UVV90" s="203"/>
      <c r="UVW90" s="203"/>
      <c r="UVX90" s="203"/>
      <c r="UVY90" s="203"/>
      <c r="UVZ90" s="203"/>
      <c r="UWA90" s="203"/>
      <c r="UWB90" s="203"/>
      <c r="UWC90" s="203"/>
      <c r="UWD90" s="203"/>
      <c r="UWE90" s="203"/>
      <c r="UWF90" s="203"/>
      <c r="UWG90" s="203"/>
      <c r="UWH90" s="203"/>
      <c r="UWI90" s="203"/>
      <c r="UWJ90" s="203"/>
      <c r="UWK90" s="203"/>
      <c r="UWL90" s="203"/>
      <c r="UWM90" s="203"/>
      <c r="UWN90" s="203"/>
      <c r="UWO90" s="203"/>
      <c r="UWP90" s="203"/>
      <c r="UWQ90" s="203"/>
      <c r="UWR90" s="203"/>
      <c r="UWS90" s="203"/>
      <c r="UWT90" s="203"/>
      <c r="UWU90" s="203"/>
      <c r="UWV90" s="203"/>
      <c r="UWW90" s="203"/>
      <c r="UWX90" s="203"/>
      <c r="UWY90" s="203"/>
      <c r="UWZ90" s="203"/>
      <c r="UXA90" s="203"/>
      <c r="UXB90" s="203"/>
      <c r="UXC90" s="203"/>
      <c r="UXD90" s="203"/>
      <c r="UXE90" s="203"/>
      <c r="UXF90" s="203"/>
      <c r="UXG90" s="203"/>
      <c r="UXH90" s="203"/>
      <c r="UXI90" s="203"/>
      <c r="UXJ90" s="203"/>
      <c r="UXK90" s="203"/>
      <c r="UXL90" s="203"/>
      <c r="UXM90" s="203"/>
      <c r="UXN90" s="203"/>
      <c r="UXO90" s="203"/>
      <c r="UXP90" s="203"/>
      <c r="UXQ90" s="203"/>
      <c r="UXR90" s="203"/>
      <c r="UXS90" s="203"/>
      <c r="UXT90" s="203"/>
      <c r="UXU90" s="203"/>
      <c r="UXV90" s="203"/>
      <c r="UXW90" s="203"/>
      <c r="UXX90" s="203"/>
      <c r="UXY90" s="203"/>
      <c r="UXZ90" s="203"/>
      <c r="UYA90" s="203"/>
      <c r="UYB90" s="203"/>
      <c r="UYC90" s="203"/>
      <c r="UYD90" s="203"/>
      <c r="UYE90" s="203"/>
      <c r="UYF90" s="203"/>
      <c r="UYG90" s="203"/>
      <c r="UYH90" s="203"/>
      <c r="UYI90" s="203"/>
      <c r="UYJ90" s="203"/>
      <c r="UYK90" s="203"/>
      <c r="UYL90" s="203"/>
      <c r="UYM90" s="203"/>
      <c r="UYN90" s="203"/>
      <c r="UYO90" s="203"/>
      <c r="UYP90" s="203"/>
      <c r="UYQ90" s="203"/>
      <c r="UYR90" s="203"/>
      <c r="UYS90" s="203"/>
      <c r="UYT90" s="203"/>
      <c r="UYU90" s="203"/>
      <c r="UYV90" s="203"/>
      <c r="UYW90" s="203"/>
      <c r="UYX90" s="203"/>
      <c r="UYY90" s="203"/>
      <c r="UYZ90" s="203"/>
      <c r="UZA90" s="203"/>
      <c r="UZB90" s="203"/>
      <c r="UZC90" s="203"/>
      <c r="UZD90" s="203"/>
      <c r="UZE90" s="203"/>
      <c r="UZF90" s="203"/>
      <c r="UZG90" s="203"/>
      <c r="UZH90" s="203"/>
      <c r="UZI90" s="203"/>
      <c r="UZJ90" s="203"/>
      <c r="UZK90" s="203"/>
      <c r="UZL90" s="203"/>
      <c r="UZM90" s="203"/>
      <c r="UZN90" s="203"/>
      <c r="UZO90" s="203"/>
      <c r="UZP90" s="203"/>
      <c r="UZQ90" s="203"/>
      <c r="UZR90" s="203"/>
      <c r="UZS90" s="203"/>
      <c r="UZT90" s="203"/>
      <c r="UZU90" s="203"/>
      <c r="UZV90" s="203"/>
      <c r="UZW90" s="203"/>
      <c r="UZX90" s="203"/>
      <c r="UZY90" s="203"/>
      <c r="UZZ90" s="203"/>
      <c r="VAA90" s="203"/>
      <c r="VAB90" s="203"/>
      <c r="VAC90" s="203"/>
      <c r="VAD90" s="203"/>
      <c r="VAE90" s="203"/>
      <c r="VAF90" s="203"/>
      <c r="VAG90" s="203"/>
      <c r="VAH90" s="203"/>
      <c r="VAI90" s="203"/>
      <c r="VAJ90" s="203"/>
      <c r="VAK90" s="203"/>
      <c r="VAL90" s="203"/>
      <c r="VAM90" s="203"/>
      <c r="VAN90" s="203"/>
      <c r="VAO90" s="203"/>
      <c r="VAP90" s="203"/>
      <c r="VAQ90" s="203"/>
      <c r="VAR90" s="203"/>
      <c r="VAS90" s="203"/>
      <c r="VAT90" s="203"/>
      <c r="VAU90" s="203"/>
      <c r="VAV90" s="203"/>
      <c r="VAW90" s="203"/>
      <c r="VAX90" s="203"/>
      <c r="VAY90" s="203"/>
      <c r="VAZ90" s="203"/>
      <c r="VBA90" s="203"/>
      <c r="VBB90" s="203"/>
      <c r="VBC90" s="203"/>
      <c r="VBD90" s="203"/>
      <c r="VBE90" s="203"/>
      <c r="VBF90" s="203"/>
      <c r="VBG90" s="203"/>
      <c r="VBH90" s="203"/>
      <c r="VBI90" s="203"/>
      <c r="VBJ90" s="203"/>
      <c r="VBK90" s="203"/>
      <c r="VBL90" s="203"/>
      <c r="VBM90" s="203"/>
      <c r="VBN90" s="203"/>
      <c r="VBO90" s="203"/>
      <c r="VBP90" s="203"/>
      <c r="VBQ90" s="203"/>
      <c r="VBR90" s="203"/>
      <c r="VBS90" s="203"/>
      <c r="VBT90" s="203"/>
      <c r="VBU90" s="203"/>
      <c r="VBV90" s="203"/>
      <c r="VBW90" s="203"/>
      <c r="VBX90" s="203"/>
      <c r="VBY90" s="203"/>
      <c r="VBZ90" s="203"/>
      <c r="VCA90" s="203"/>
      <c r="VCB90" s="203"/>
      <c r="VCC90" s="203"/>
      <c r="VCD90" s="203"/>
      <c r="VCE90" s="203"/>
      <c r="VCF90" s="203"/>
      <c r="VCG90" s="203"/>
      <c r="VCH90" s="203"/>
      <c r="VCI90" s="203"/>
      <c r="VCJ90" s="203"/>
      <c r="VCK90" s="203"/>
      <c r="VCL90" s="203"/>
      <c r="VCM90" s="203"/>
      <c r="VCN90" s="203"/>
      <c r="VCO90" s="203"/>
      <c r="VCP90" s="203"/>
      <c r="VCQ90" s="203"/>
      <c r="VCR90" s="203"/>
      <c r="VCS90" s="203"/>
      <c r="VCT90" s="203"/>
      <c r="VCU90" s="203"/>
      <c r="VCV90" s="203"/>
      <c r="VCW90" s="203"/>
      <c r="VCX90" s="203"/>
      <c r="VCY90" s="203"/>
      <c r="VCZ90" s="203"/>
      <c r="VDA90" s="203"/>
      <c r="VDB90" s="203"/>
      <c r="VDC90" s="203"/>
      <c r="VDD90" s="203"/>
      <c r="VDE90" s="203"/>
      <c r="VDF90" s="203"/>
      <c r="VDG90" s="203"/>
      <c r="VDH90" s="203"/>
      <c r="VDI90" s="203"/>
      <c r="VDJ90" s="203"/>
      <c r="VDK90" s="203"/>
      <c r="VDL90" s="203"/>
      <c r="VDM90" s="203"/>
      <c r="VDN90" s="203"/>
      <c r="VDO90" s="203"/>
      <c r="VDP90" s="203"/>
      <c r="VDQ90" s="203"/>
      <c r="VDR90" s="203"/>
      <c r="VDS90" s="203"/>
      <c r="VDT90" s="203"/>
      <c r="VDU90" s="203"/>
      <c r="VDV90" s="203"/>
      <c r="VDW90" s="203"/>
      <c r="VDX90" s="203"/>
      <c r="VDY90" s="203"/>
      <c r="VDZ90" s="203"/>
      <c r="VEA90" s="203"/>
      <c r="VEB90" s="203"/>
      <c r="VEC90" s="203"/>
      <c r="VED90" s="203"/>
      <c r="VEE90" s="203"/>
      <c r="VEF90" s="203"/>
      <c r="VEG90" s="203"/>
      <c r="VEH90" s="203"/>
      <c r="VEI90" s="203"/>
      <c r="VEJ90" s="203"/>
      <c r="VEK90" s="203"/>
      <c r="VEL90" s="203"/>
      <c r="VEM90" s="203"/>
      <c r="VEN90" s="203"/>
      <c r="VEO90" s="203"/>
      <c r="VEP90" s="203"/>
      <c r="VEQ90" s="203"/>
      <c r="VER90" s="203"/>
      <c r="VES90" s="203"/>
      <c r="VET90" s="203"/>
      <c r="VEU90" s="203"/>
      <c r="VEV90" s="203"/>
      <c r="VEW90" s="203"/>
      <c r="VEX90" s="203"/>
      <c r="VEY90" s="203"/>
      <c r="VEZ90" s="203"/>
      <c r="VFA90" s="203"/>
      <c r="VFB90" s="203"/>
      <c r="VFC90" s="203"/>
      <c r="VFD90" s="203"/>
      <c r="VFE90" s="203"/>
      <c r="VFF90" s="203"/>
      <c r="VFG90" s="203"/>
      <c r="VFH90" s="203"/>
      <c r="VFI90" s="203"/>
      <c r="VFJ90" s="203"/>
      <c r="VFK90" s="203"/>
      <c r="VFL90" s="203"/>
      <c r="VFM90" s="203"/>
      <c r="VFN90" s="203"/>
      <c r="VFO90" s="203"/>
      <c r="VFP90" s="203"/>
      <c r="VFQ90" s="203"/>
      <c r="VFR90" s="203"/>
      <c r="VFS90" s="203"/>
      <c r="VFT90" s="203"/>
      <c r="VFU90" s="203"/>
      <c r="VFV90" s="203"/>
      <c r="VFW90" s="203"/>
      <c r="VFX90" s="203"/>
      <c r="VFY90" s="203"/>
      <c r="VFZ90" s="203"/>
      <c r="VGA90" s="203"/>
      <c r="VGB90" s="203"/>
      <c r="VGC90" s="203"/>
      <c r="VGD90" s="203"/>
      <c r="VGE90" s="203"/>
      <c r="VGF90" s="203"/>
      <c r="VGG90" s="203"/>
      <c r="VGH90" s="203"/>
      <c r="VGI90" s="203"/>
      <c r="VGJ90" s="203"/>
      <c r="VGK90" s="203"/>
      <c r="VGL90" s="203"/>
      <c r="VGM90" s="203"/>
      <c r="VGN90" s="203"/>
      <c r="VGO90" s="203"/>
      <c r="VGP90" s="203"/>
      <c r="VGQ90" s="203"/>
      <c r="VGR90" s="203"/>
      <c r="VGS90" s="203"/>
      <c r="VGT90" s="203"/>
      <c r="VGU90" s="203"/>
      <c r="VGV90" s="203"/>
      <c r="VGW90" s="203"/>
      <c r="VGX90" s="203"/>
      <c r="VGY90" s="203"/>
      <c r="VGZ90" s="203"/>
      <c r="VHA90" s="203"/>
      <c r="VHB90" s="203"/>
      <c r="VHC90" s="203"/>
      <c r="VHD90" s="203"/>
      <c r="VHE90" s="203"/>
      <c r="VHF90" s="203"/>
      <c r="VHG90" s="203"/>
      <c r="VHH90" s="203"/>
      <c r="VHI90" s="203"/>
      <c r="VHJ90" s="203"/>
      <c r="VHK90" s="203"/>
      <c r="VHL90" s="203"/>
      <c r="VHM90" s="203"/>
      <c r="VHN90" s="203"/>
      <c r="VHO90" s="203"/>
      <c r="VHP90" s="203"/>
      <c r="VHQ90" s="203"/>
      <c r="VHR90" s="203"/>
      <c r="VHS90" s="203"/>
      <c r="VHT90" s="203"/>
      <c r="VHU90" s="203"/>
      <c r="VHV90" s="203"/>
      <c r="VHW90" s="203"/>
      <c r="VHX90" s="203"/>
      <c r="VHY90" s="203"/>
      <c r="VHZ90" s="203"/>
      <c r="VIA90" s="203"/>
      <c r="VIB90" s="203"/>
      <c r="VIC90" s="203"/>
      <c r="VID90" s="203"/>
      <c r="VIE90" s="203"/>
      <c r="VIF90" s="203"/>
      <c r="VIG90" s="203"/>
      <c r="VIH90" s="203"/>
      <c r="VII90" s="203"/>
      <c r="VIJ90" s="203"/>
      <c r="VIK90" s="203"/>
      <c r="VIL90" s="203"/>
      <c r="VIM90" s="203"/>
      <c r="VIN90" s="203"/>
      <c r="VIO90" s="203"/>
      <c r="VIP90" s="203"/>
      <c r="VIQ90" s="203"/>
      <c r="VIR90" s="203"/>
      <c r="VIS90" s="203"/>
      <c r="VIT90" s="203"/>
      <c r="VIU90" s="203"/>
      <c r="VIV90" s="203"/>
      <c r="VIW90" s="203"/>
      <c r="VIX90" s="203"/>
      <c r="VIY90" s="203"/>
      <c r="VIZ90" s="203"/>
      <c r="VJA90" s="203"/>
      <c r="VJB90" s="203"/>
      <c r="VJC90" s="203"/>
      <c r="VJD90" s="203"/>
      <c r="VJE90" s="203"/>
      <c r="VJF90" s="203"/>
      <c r="VJG90" s="203"/>
      <c r="VJH90" s="203"/>
      <c r="VJI90" s="203"/>
      <c r="VJJ90" s="203"/>
      <c r="VJK90" s="203"/>
      <c r="VJL90" s="203"/>
      <c r="VJM90" s="203"/>
      <c r="VJN90" s="203"/>
      <c r="VJO90" s="203"/>
      <c r="VJP90" s="203"/>
      <c r="VJQ90" s="203"/>
      <c r="VJR90" s="203"/>
      <c r="VJS90" s="203"/>
      <c r="VJT90" s="203"/>
      <c r="VJU90" s="203"/>
      <c r="VJV90" s="203"/>
      <c r="VJW90" s="203"/>
      <c r="VJX90" s="203"/>
      <c r="VJY90" s="203"/>
      <c r="VJZ90" s="203"/>
      <c r="VKA90" s="203"/>
      <c r="VKB90" s="203"/>
      <c r="VKC90" s="203"/>
      <c r="VKD90" s="203"/>
      <c r="VKE90" s="203"/>
      <c r="VKF90" s="203"/>
      <c r="VKG90" s="203"/>
      <c r="VKH90" s="203"/>
      <c r="VKI90" s="203"/>
      <c r="VKJ90" s="203"/>
      <c r="VKK90" s="203"/>
      <c r="VKL90" s="203"/>
      <c r="VKM90" s="203"/>
      <c r="VKN90" s="203"/>
      <c r="VKO90" s="203"/>
      <c r="VKP90" s="203"/>
      <c r="VKQ90" s="203"/>
      <c r="VKR90" s="203"/>
      <c r="VKS90" s="203"/>
      <c r="VKT90" s="203"/>
      <c r="VKU90" s="203"/>
      <c r="VKV90" s="203"/>
      <c r="VKW90" s="203"/>
      <c r="VKX90" s="203"/>
      <c r="VKY90" s="203"/>
      <c r="VKZ90" s="203"/>
      <c r="VLA90" s="203"/>
      <c r="VLB90" s="203"/>
      <c r="VLC90" s="203"/>
      <c r="VLD90" s="203"/>
      <c r="VLE90" s="203"/>
      <c r="VLF90" s="203"/>
      <c r="VLG90" s="203"/>
      <c r="VLH90" s="203"/>
      <c r="VLI90" s="203"/>
      <c r="VLJ90" s="203"/>
      <c r="VLK90" s="203"/>
      <c r="VLL90" s="203"/>
      <c r="VLM90" s="203"/>
      <c r="VLN90" s="203"/>
      <c r="VLO90" s="203"/>
      <c r="VLP90" s="203"/>
      <c r="VLQ90" s="203"/>
      <c r="VLR90" s="203"/>
      <c r="VLS90" s="203"/>
      <c r="VLT90" s="203"/>
      <c r="VLU90" s="203"/>
      <c r="VLV90" s="203"/>
      <c r="VLW90" s="203"/>
      <c r="VLX90" s="203"/>
      <c r="VLY90" s="203"/>
      <c r="VLZ90" s="203"/>
      <c r="VMA90" s="203"/>
      <c r="VMB90" s="203"/>
      <c r="VMC90" s="203"/>
      <c r="VMD90" s="203"/>
      <c r="VME90" s="203"/>
      <c r="VMF90" s="203"/>
      <c r="VMG90" s="203"/>
      <c r="VMH90" s="203"/>
      <c r="VMI90" s="203"/>
      <c r="VMJ90" s="203"/>
      <c r="VMK90" s="203"/>
      <c r="VML90" s="203"/>
      <c r="VMM90" s="203"/>
      <c r="VMN90" s="203"/>
      <c r="VMO90" s="203"/>
      <c r="VMP90" s="203"/>
      <c r="VMQ90" s="203"/>
      <c r="VMR90" s="203"/>
      <c r="VMS90" s="203"/>
      <c r="VMT90" s="203"/>
      <c r="VMU90" s="203"/>
      <c r="VMV90" s="203"/>
      <c r="VMW90" s="203"/>
      <c r="VMX90" s="203"/>
      <c r="VMY90" s="203"/>
      <c r="VMZ90" s="203"/>
      <c r="VNA90" s="203"/>
      <c r="VNB90" s="203"/>
      <c r="VNC90" s="203"/>
      <c r="VND90" s="203"/>
      <c r="VNE90" s="203"/>
      <c r="VNF90" s="203"/>
      <c r="VNG90" s="203"/>
      <c r="VNH90" s="203"/>
      <c r="VNI90" s="203"/>
      <c r="VNJ90" s="203"/>
      <c r="VNK90" s="203"/>
      <c r="VNL90" s="203"/>
      <c r="VNM90" s="203"/>
      <c r="VNN90" s="203"/>
      <c r="VNO90" s="203"/>
      <c r="VNP90" s="203"/>
      <c r="VNQ90" s="203"/>
      <c r="VNR90" s="203"/>
      <c r="VNS90" s="203"/>
      <c r="VNT90" s="203"/>
      <c r="VNU90" s="203"/>
      <c r="VNV90" s="203"/>
      <c r="VNW90" s="203"/>
      <c r="VNX90" s="203"/>
      <c r="VNY90" s="203"/>
      <c r="VNZ90" s="203"/>
      <c r="VOA90" s="203"/>
      <c r="VOB90" s="203"/>
      <c r="VOC90" s="203"/>
      <c r="VOD90" s="203"/>
      <c r="VOE90" s="203"/>
      <c r="VOF90" s="203"/>
      <c r="VOG90" s="203"/>
      <c r="VOH90" s="203"/>
      <c r="VOI90" s="203"/>
      <c r="VOJ90" s="203"/>
      <c r="VOK90" s="203"/>
      <c r="VOL90" s="203"/>
      <c r="VOM90" s="203"/>
      <c r="VON90" s="203"/>
      <c r="VOO90" s="203"/>
      <c r="VOP90" s="203"/>
      <c r="VOQ90" s="203"/>
      <c r="VOR90" s="203"/>
      <c r="VOS90" s="203"/>
      <c r="VOT90" s="203"/>
      <c r="VOU90" s="203"/>
      <c r="VOV90" s="203"/>
      <c r="VOW90" s="203"/>
      <c r="VOX90" s="203"/>
      <c r="VOY90" s="203"/>
      <c r="VOZ90" s="203"/>
      <c r="VPA90" s="203"/>
      <c r="VPB90" s="203"/>
      <c r="VPC90" s="203"/>
      <c r="VPD90" s="203"/>
      <c r="VPE90" s="203"/>
      <c r="VPF90" s="203"/>
      <c r="VPG90" s="203"/>
      <c r="VPH90" s="203"/>
      <c r="VPI90" s="203"/>
      <c r="VPJ90" s="203"/>
      <c r="VPK90" s="203"/>
      <c r="VPL90" s="203"/>
      <c r="VPM90" s="203"/>
      <c r="VPN90" s="203"/>
      <c r="VPO90" s="203"/>
      <c r="VPP90" s="203"/>
      <c r="VPQ90" s="203"/>
      <c r="VPR90" s="203"/>
      <c r="VPS90" s="203"/>
      <c r="VPT90" s="203"/>
      <c r="VPU90" s="203"/>
      <c r="VPV90" s="203"/>
      <c r="VPW90" s="203"/>
      <c r="VPX90" s="203"/>
      <c r="VPY90" s="203"/>
      <c r="VPZ90" s="203"/>
      <c r="VQA90" s="203"/>
      <c r="VQB90" s="203"/>
      <c r="VQC90" s="203"/>
      <c r="VQD90" s="203"/>
      <c r="VQE90" s="203"/>
      <c r="VQF90" s="203"/>
      <c r="VQG90" s="203"/>
      <c r="VQH90" s="203"/>
      <c r="VQI90" s="203"/>
      <c r="VQJ90" s="203"/>
      <c r="VQK90" s="203"/>
      <c r="VQL90" s="203"/>
      <c r="VQM90" s="203"/>
      <c r="VQN90" s="203"/>
      <c r="VQO90" s="203"/>
      <c r="VQP90" s="203"/>
      <c r="VQQ90" s="203"/>
      <c r="VQR90" s="203"/>
      <c r="VQS90" s="203"/>
      <c r="VQT90" s="203"/>
      <c r="VQU90" s="203"/>
      <c r="VQV90" s="203"/>
      <c r="VQW90" s="203"/>
      <c r="VQX90" s="203"/>
      <c r="VQY90" s="203"/>
      <c r="VQZ90" s="203"/>
      <c r="VRA90" s="203"/>
      <c r="VRB90" s="203"/>
      <c r="VRC90" s="203"/>
      <c r="VRD90" s="203"/>
      <c r="VRE90" s="203"/>
      <c r="VRF90" s="203"/>
      <c r="VRG90" s="203"/>
      <c r="VRH90" s="203"/>
      <c r="VRI90" s="203"/>
      <c r="VRJ90" s="203"/>
      <c r="VRK90" s="203"/>
      <c r="VRL90" s="203"/>
      <c r="VRM90" s="203"/>
      <c r="VRN90" s="203"/>
      <c r="VRO90" s="203"/>
      <c r="VRP90" s="203"/>
      <c r="VRQ90" s="203"/>
      <c r="VRR90" s="203"/>
      <c r="VRS90" s="203"/>
      <c r="VRT90" s="203"/>
      <c r="VRU90" s="203"/>
      <c r="VRV90" s="203"/>
      <c r="VRW90" s="203"/>
      <c r="VRX90" s="203"/>
      <c r="VRY90" s="203"/>
      <c r="VRZ90" s="203"/>
      <c r="VSA90" s="203"/>
      <c r="VSB90" s="203"/>
      <c r="VSC90" s="203"/>
      <c r="VSD90" s="203"/>
      <c r="VSE90" s="203"/>
      <c r="VSF90" s="203"/>
      <c r="VSG90" s="203"/>
      <c r="VSH90" s="203"/>
      <c r="VSI90" s="203"/>
      <c r="VSJ90" s="203"/>
      <c r="VSK90" s="203"/>
      <c r="VSL90" s="203"/>
      <c r="VSM90" s="203"/>
      <c r="VSN90" s="203"/>
      <c r="VSO90" s="203"/>
      <c r="VSP90" s="203"/>
      <c r="VSQ90" s="203"/>
      <c r="VSR90" s="203"/>
      <c r="VSS90" s="203"/>
      <c r="VST90" s="203"/>
      <c r="VSU90" s="203"/>
      <c r="VSV90" s="203"/>
      <c r="VSW90" s="203"/>
      <c r="VSX90" s="203"/>
      <c r="VSY90" s="203"/>
      <c r="VSZ90" s="203"/>
      <c r="VTA90" s="203"/>
      <c r="VTB90" s="203"/>
      <c r="VTC90" s="203"/>
      <c r="VTD90" s="203"/>
      <c r="VTE90" s="203"/>
      <c r="VTF90" s="203"/>
      <c r="VTG90" s="203"/>
      <c r="VTH90" s="203"/>
      <c r="VTI90" s="203"/>
      <c r="VTJ90" s="203"/>
      <c r="VTK90" s="203"/>
      <c r="VTL90" s="203"/>
      <c r="VTM90" s="203"/>
      <c r="VTN90" s="203"/>
      <c r="VTO90" s="203"/>
      <c r="VTP90" s="203"/>
      <c r="VTQ90" s="203"/>
      <c r="VTR90" s="203"/>
      <c r="VTS90" s="203"/>
      <c r="VTT90" s="203"/>
      <c r="VTU90" s="203"/>
      <c r="VTV90" s="203"/>
      <c r="VTW90" s="203"/>
      <c r="VTX90" s="203"/>
      <c r="VTY90" s="203"/>
      <c r="VTZ90" s="203"/>
      <c r="VUA90" s="203"/>
      <c r="VUB90" s="203"/>
      <c r="VUC90" s="203"/>
      <c r="VUD90" s="203"/>
      <c r="VUE90" s="203"/>
      <c r="VUF90" s="203"/>
      <c r="VUG90" s="203"/>
      <c r="VUH90" s="203"/>
      <c r="VUI90" s="203"/>
      <c r="VUJ90" s="203"/>
      <c r="VUK90" s="203"/>
      <c r="VUL90" s="203"/>
      <c r="VUM90" s="203"/>
      <c r="VUN90" s="203"/>
      <c r="VUO90" s="203"/>
      <c r="VUP90" s="203"/>
      <c r="VUQ90" s="203"/>
      <c r="VUR90" s="203"/>
      <c r="VUS90" s="203"/>
      <c r="VUT90" s="203"/>
      <c r="VUU90" s="203"/>
      <c r="VUV90" s="203"/>
      <c r="VUW90" s="203"/>
      <c r="VUX90" s="203"/>
      <c r="VUY90" s="203"/>
      <c r="VUZ90" s="203"/>
      <c r="VVA90" s="203"/>
      <c r="VVB90" s="203"/>
      <c r="VVC90" s="203"/>
      <c r="VVD90" s="203"/>
      <c r="VVE90" s="203"/>
      <c r="VVF90" s="203"/>
      <c r="VVG90" s="203"/>
      <c r="VVH90" s="203"/>
      <c r="VVI90" s="203"/>
      <c r="VVJ90" s="203"/>
      <c r="VVK90" s="203"/>
      <c r="VVL90" s="203"/>
      <c r="VVM90" s="203"/>
      <c r="VVN90" s="203"/>
      <c r="VVO90" s="203"/>
      <c r="VVP90" s="203"/>
      <c r="VVQ90" s="203"/>
      <c r="VVR90" s="203"/>
      <c r="VVS90" s="203"/>
      <c r="VVT90" s="203"/>
      <c r="VVU90" s="203"/>
      <c r="VVV90" s="203"/>
      <c r="VVW90" s="203"/>
      <c r="VVX90" s="203"/>
      <c r="VVY90" s="203"/>
      <c r="VVZ90" s="203"/>
      <c r="VWA90" s="203"/>
      <c r="VWB90" s="203"/>
      <c r="VWC90" s="203"/>
      <c r="VWD90" s="203"/>
      <c r="VWE90" s="203"/>
      <c r="VWF90" s="203"/>
      <c r="VWG90" s="203"/>
      <c r="VWH90" s="203"/>
      <c r="VWI90" s="203"/>
      <c r="VWJ90" s="203"/>
      <c r="VWK90" s="203"/>
      <c r="VWL90" s="203"/>
      <c r="VWM90" s="203"/>
      <c r="VWN90" s="203"/>
      <c r="VWO90" s="203"/>
      <c r="VWP90" s="203"/>
      <c r="VWQ90" s="203"/>
      <c r="VWR90" s="203"/>
      <c r="VWS90" s="203"/>
      <c r="VWT90" s="203"/>
      <c r="VWU90" s="203"/>
      <c r="VWV90" s="203"/>
      <c r="VWW90" s="203"/>
      <c r="VWX90" s="203"/>
      <c r="VWY90" s="203"/>
      <c r="VWZ90" s="203"/>
      <c r="VXA90" s="203"/>
      <c r="VXB90" s="203"/>
      <c r="VXC90" s="203"/>
      <c r="VXD90" s="203"/>
      <c r="VXE90" s="203"/>
      <c r="VXF90" s="203"/>
      <c r="VXG90" s="203"/>
      <c r="VXH90" s="203"/>
      <c r="VXI90" s="203"/>
      <c r="VXJ90" s="203"/>
      <c r="VXK90" s="203"/>
      <c r="VXL90" s="203"/>
      <c r="VXM90" s="203"/>
      <c r="VXN90" s="203"/>
      <c r="VXO90" s="203"/>
      <c r="VXP90" s="203"/>
      <c r="VXQ90" s="203"/>
      <c r="VXR90" s="203"/>
      <c r="VXS90" s="203"/>
      <c r="VXT90" s="203"/>
      <c r="VXU90" s="203"/>
      <c r="VXV90" s="203"/>
      <c r="VXW90" s="203"/>
      <c r="VXX90" s="203"/>
      <c r="VXY90" s="203"/>
      <c r="VXZ90" s="203"/>
      <c r="VYA90" s="203"/>
      <c r="VYB90" s="203"/>
      <c r="VYC90" s="203"/>
      <c r="VYD90" s="203"/>
      <c r="VYE90" s="203"/>
      <c r="VYF90" s="203"/>
      <c r="VYG90" s="203"/>
      <c r="VYH90" s="203"/>
      <c r="VYI90" s="203"/>
      <c r="VYJ90" s="203"/>
      <c r="VYK90" s="203"/>
      <c r="VYL90" s="203"/>
      <c r="VYM90" s="203"/>
      <c r="VYN90" s="203"/>
      <c r="VYO90" s="203"/>
      <c r="VYP90" s="203"/>
      <c r="VYQ90" s="203"/>
      <c r="VYR90" s="203"/>
      <c r="VYS90" s="203"/>
      <c r="VYT90" s="203"/>
      <c r="VYU90" s="203"/>
      <c r="VYV90" s="203"/>
      <c r="VYW90" s="203"/>
      <c r="VYX90" s="203"/>
      <c r="VYY90" s="203"/>
      <c r="VYZ90" s="203"/>
      <c r="VZA90" s="203"/>
      <c r="VZB90" s="203"/>
      <c r="VZC90" s="203"/>
      <c r="VZD90" s="203"/>
      <c r="VZE90" s="203"/>
      <c r="VZF90" s="203"/>
      <c r="VZG90" s="203"/>
      <c r="VZH90" s="203"/>
      <c r="VZI90" s="203"/>
      <c r="VZJ90" s="203"/>
      <c r="VZK90" s="203"/>
      <c r="VZL90" s="203"/>
      <c r="VZM90" s="203"/>
      <c r="VZN90" s="203"/>
      <c r="VZO90" s="203"/>
      <c r="VZP90" s="203"/>
      <c r="VZQ90" s="203"/>
      <c r="VZR90" s="203"/>
      <c r="VZS90" s="203"/>
      <c r="VZT90" s="203"/>
      <c r="VZU90" s="203"/>
      <c r="VZV90" s="203"/>
      <c r="VZW90" s="203"/>
      <c r="VZX90" s="203"/>
      <c r="VZY90" s="203"/>
      <c r="VZZ90" s="203"/>
      <c r="WAA90" s="203"/>
      <c r="WAB90" s="203"/>
      <c r="WAC90" s="203"/>
      <c r="WAD90" s="203"/>
      <c r="WAE90" s="203"/>
      <c r="WAF90" s="203"/>
      <c r="WAG90" s="203"/>
      <c r="WAH90" s="203"/>
      <c r="WAI90" s="203"/>
      <c r="WAJ90" s="203"/>
      <c r="WAK90" s="203"/>
      <c r="WAL90" s="203"/>
      <c r="WAM90" s="203"/>
      <c r="WAN90" s="203"/>
      <c r="WAO90" s="203"/>
      <c r="WAP90" s="203"/>
      <c r="WAQ90" s="203"/>
      <c r="WAR90" s="203"/>
      <c r="WAS90" s="203"/>
      <c r="WAT90" s="203"/>
      <c r="WAU90" s="203"/>
      <c r="WAV90" s="203"/>
      <c r="WAW90" s="203"/>
      <c r="WAX90" s="203"/>
      <c r="WAY90" s="203"/>
      <c r="WAZ90" s="203"/>
      <c r="WBA90" s="203"/>
      <c r="WBB90" s="203"/>
      <c r="WBC90" s="203"/>
      <c r="WBD90" s="203"/>
      <c r="WBE90" s="203"/>
      <c r="WBF90" s="203"/>
      <c r="WBG90" s="203"/>
      <c r="WBH90" s="203"/>
      <c r="WBI90" s="203"/>
      <c r="WBJ90" s="203"/>
      <c r="WBK90" s="203"/>
      <c r="WBL90" s="203"/>
      <c r="WBM90" s="203"/>
      <c r="WBN90" s="203"/>
      <c r="WBO90" s="203"/>
      <c r="WBP90" s="203"/>
      <c r="WBQ90" s="203"/>
      <c r="WBR90" s="203"/>
      <c r="WBS90" s="203"/>
      <c r="WBT90" s="203"/>
      <c r="WBU90" s="203"/>
      <c r="WBV90" s="203"/>
      <c r="WBW90" s="203"/>
      <c r="WBX90" s="203"/>
      <c r="WBY90" s="203"/>
      <c r="WBZ90" s="203"/>
      <c r="WCA90" s="203"/>
      <c r="WCB90" s="203"/>
      <c r="WCC90" s="203"/>
      <c r="WCD90" s="203"/>
      <c r="WCE90" s="203"/>
      <c r="WCF90" s="203"/>
      <c r="WCG90" s="203"/>
      <c r="WCH90" s="203"/>
      <c r="WCI90" s="203"/>
      <c r="WCJ90" s="203"/>
      <c r="WCK90" s="203"/>
      <c r="WCL90" s="203"/>
      <c r="WCM90" s="203"/>
      <c r="WCN90" s="203"/>
      <c r="WCO90" s="203"/>
      <c r="WCP90" s="203"/>
      <c r="WCQ90" s="203"/>
      <c r="WCR90" s="203"/>
      <c r="WCS90" s="203"/>
      <c r="WCT90" s="203"/>
      <c r="WCU90" s="203"/>
      <c r="WCV90" s="203"/>
      <c r="WCW90" s="203"/>
      <c r="WCX90" s="203"/>
      <c r="WCY90" s="203"/>
      <c r="WCZ90" s="203"/>
      <c r="WDA90" s="203"/>
      <c r="WDB90" s="203"/>
      <c r="WDC90" s="203"/>
      <c r="WDD90" s="203"/>
      <c r="WDE90" s="203"/>
      <c r="WDF90" s="203"/>
      <c r="WDG90" s="203"/>
      <c r="WDH90" s="203"/>
      <c r="WDI90" s="203"/>
      <c r="WDJ90" s="203"/>
      <c r="WDK90" s="203"/>
      <c r="WDL90" s="203"/>
      <c r="WDM90" s="203"/>
      <c r="WDN90" s="203"/>
      <c r="WDO90" s="203"/>
      <c r="WDP90" s="203"/>
      <c r="WDQ90" s="203"/>
      <c r="WDR90" s="203"/>
      <c r="WDS90" s="203"/>
      <c r="WDT90" s="203"/>
      <c r="WDU90" s="203"/>
      <c r="WDV90" s="203"/>
      <c r="WDW90" s="203"/>
      <c r="WDX90" s="203"/>
      <c r="WDY90" s="203"/>
      <c r="WDZ90" s="203"/>
      <c r="WEA90" s="203"/>
      <c r="WEB90" s="203"/>
      <c r="WEC90" s="203"/>
      <c r="WED90" s="203"/>
      <c r="WEE90" s="203"/>
      <c r="WEF90" s="203"/>
      <c r="WEG90" s="203"/>
      <c r="WEH90" s="203"/>
      <c r="WEI90" s="203"/>
      <c r="WEJ90" s="203"/>
      <c r="WEK90" s="203"/>
      <c r="WEL90" s="203"/>
      <c r="WEM90" s="203"/>
      <c r="WEN90" s="203"/>
      <c r="WEO90" s="203"/>
      <c r="WEP90" s="203"/>
      <c r="WEQ90" s="203"/>
      <c r="WER90" s="203"/>
      <c r="WES90" s="203"/>
      <c r="WET90" s="203"/>
      <c r="WEU90" s="203"/>
      <c r="WEV90" s="203"/>
      <c r="WEW90" s="203"/>
      <c r="WEX90" s="203"/>
      <c r="WEY90" s="203"/>
      <c r="WEZ90" s="203"/>
      <c r="WFA90" s="203"/>
      <c r="WFB90" s="203"/>
      <c r="WFC90" s="203"/>
      <c r="WFD90" s="203"/>
      <c r="WFE90" s="203"/>
      <c r="WFF90" s="203"/>
      <c r="WFG90" s="203"/>
      <c r="WFH90" s="203"/>
      <c r="WFI90" s="203"/>
      <c r="WFJ90" s="203"/>
      <c r="WFK90" s="203"/>
      <c r="WFL90" s="203"/>
      <c r="WFM90" s="203"/>
      <c r="WFN90" s="203"/>
      <c r="WFO90" s="203"/>
      <c r="WFP90" s="203"/>
      <c r="WFQ90" s="203"/>
      <c r="WFR90" s="203"/>
      <c r="WFS90" s="203"/>
      <c r="WFT90" s="203"/>
      <c r="WFU90" s="203"/>
      <c r="WFV90" s="203"/>
      <c r="WFW90" s="203"/>
      <c r="WFX90" s="203"/>
      <c r="WFY90" s="203"/>
      <c r="WFZ90" s="203"/>
      <c r="WGA90" s="203"/>
      <c r="WGB90" s="203"/>
      <c r="WGC90" s="203"/>
      <c r="WGD90" s="203"/>
      <c r="WGE90" s="203"/>
      <c r="WGF90" s="203"/>
      <c r="WGG90" s="203"/>
      <c r="WGH90" s="203"/>
      <c r="WGI90" s="203"/>
      <c r="WGJ90" s="203"/>
      <c r="WGK90" s="203"/>
      <c r="WGL90" s="203"/>
      <c r="WGM90" s="203"/>
      <c r="WGN90" s="203"/>
      <c r="WGO90" s="203"/>
      <c r="WGP90" s="203"/>
      <c r="WGQ90" s="203"/>
      <c r="WGR90" s="203"/>
      <c r="WGS90" s="203"/>
      <c r="WGT90" s="203"/>
      <c r="WGU90" s="203"/>
      <c r="WGV90" s="203"/>
      <c r="WGW90" s="203"/>
      <c r="WGX90" s="203"/>
      <c r="WGY90" s="203"/>
      <c r="WGZ90" s="203"/>
      <c r="WHA90" s="203"/>
      <c r="WHB90" s="203"/>
      <c r="WHC90" s="203"/>
      <c r="WHD90" s="203"/>
      <c r="WHE90" s="203"/>
      <c r="WHF90" s="203"/>
      <c r="WHG90" s="203"/>
      <c r="WHH90" s="203"/>
      <c r="WHI90" s="203"/>
      <c r="WHJ90" s="203"/>
      <c r="WHK90" s="203"/>
      <c r="WHL90" s="203"/>
      <c r="WHM90" s="203"/>
      <c r="WHN90" s="203"/>
      <c r="WHO90" s="203"/>
      <c r="WHP90" s="203"/>
      <c r="WHQ90" s="203"/>
      <c r="WHR90" s="203"/>
      <c r="WHS90" s="203"/>
      <c r="WHT90" s="203"/>
      <c r="WHU90" s="203"/>
      <c r="WHV90" s="203"/>
      <c r="WHW90" s="203"/>
      <c r="WHX90" s="203"/>
      <c r="WHY90" s="203"/>
      <c r="WHZ90" s="203"/>
      <c r="WIA90" s="203"/>
      <c r="WIB90" s="203"/>
      <c r="WIC90" s="203"/>
      <c r="WID90" s="203"/>
      <c r="WIE90" s="203"/>
      <c r="WIF90" s="203"/>
      <c r="WIG90" s="203"/>
      <c r="WIH90" s="203"/>
      <c r="WII90" s="203"/>
      <c r="WIJ90" s="203"/>
      <c r="WIK90" s="203"/>
      <c r="WIL90" s="203"/>
      <c r="WIM90" s="203"/>
      <c r="WIN90" s="203"/>
      <c r="WIO90" s="203"/>
      <c r="WIP90" s="203"/>
      <c r="WIQ90" s="203"/>
      <c r="WIR90" s="203"/>
      <c r="WIS90" s="203"/>
      <c r="WIT90" s="203"/>
      <c r="WIU90" s="203"/>
      <c r="WIV90" s="203"/>
      <c r="WIW90" s="203"/>
      <c r="WIX90" s="203"/>
      <c r="WIY90" s="203"/>
      <c r="WIZ90" s="203"/>
      <c r="WJA90" s="203"/>
      <c r="WJB90" s="203"/>
      <c r="WJC90" s="203"/>
      <c r="WJD90" s="203"/>
      <c r="WJE90" s="203"/>
      <c r="WJF90" s="203"/>
      <c r="WJG90" s="203"/>
      <c r="WJH90" s="203"/>
      <c r="WJI90" s="203"/>
      <c r="WJJ90" s="203"/>
      <c r="WJK90" s="203"/>
      <c r="WJL90" s="203"/>
      <c r="WJM90" s="203"/>
      <c r="WJN90" s="203"/>
      <c r="WJO90" s="203"/>
      <c r="WJP90" s="203"/>
      <c r="WJQ90" s="203"/>
      <c r="WJR90" s="203"/>
      <c r="WJS90" s="203"/>
      <c r="WJT90" s="203"/>
      <c r="WJU90" s="203"/>
      <c r="WJV90" s="203"/>
      <c r="WJW90" s="203"/>
      <c r="WJX90" s="203"/>
      <c r="WJY90" s="203"/>
      <c r="WJZ90" s="203"/>
      <c r="WKA90" s="203"/>
      <c r="WKB90" s="203"/>
      <c r="WKC90" s="203"/>
      <c r="WKD90" s="203"/>
      <c r="WKE90" s="203"/>
      <c r="WKF90" s="203"/>
      <c r="WKG90" s="203"/>
      <c r="WKH90" s="203"/>
      <c r="WKI90" s="203"/>
      <c r="WKJ90" s="203"/>
      <c r="WKK90" s="203"/>
      <c r="WKL90" s="203"/>
      <c r="WKM90" s="203"/>
      <c r="WKN90" s="203"/>
      <c r="WKO90" s="203"/>
      <c r="WKP90" s="203"/>
      <c r="WKQ90" s="203"/>
      <c r="WKR90" s="203"/>
      <c r="WKS90" s="203"/>
      <c r="WKT90" s="203"/>
      <c r="WKU90" s="203"/>
      <c r="WKV90" s="203"/>
      <c r="WKW90" s="203"/>
      <c r="WKX90" s="203"/>
      <c r="WKY90" s="203"/>
      <c r="WKZ90" s="203"/>
      <c r="WLA90" s="203"/>
      <c r="WLB90" s="203"/>
      <c r="WLC90" s="203"/>
      <c r="WLD90" s="203"/>
      <c r="WLE90" s="203"/>
      <c r="WLF90" s="203"/>
      <c r="WLG90" s="203"/>
      <c r="WLH90" s="203"/>
      <c r="WLI90" s="203"/>
      <c r="WLJ90" s="203"/>
      <c r="WLK90" s="203"/>
      <c r="WLL90" s="203"/>
      <c r="WLM90" s="203"/>
      <c r="WLN90" s="203"/>
      <c r="WLO90" s="203"/>
      <c r="WLP90" s="203"/>
      <c r="WLQ90" s="203"/>
      <c r="WLR90" s="203"/>
      <c r="WLS90" s="203"/>
      <c r="WLT90" s="203"/>
      <c r="WLU90" s="203"/>
      <c r="WLV90" s="203"/>
      <c r="WLW90" s="203"/>
      <c r="WLX90" s="203"/>
      <c r="WLY90" s="203"/>
      <c r="WLZ90" s="203"/>
      <c r="WMA90" s="203"/>
      <c r="WMB90" s="203"/>
      <c r="WMC90" s="203"/>
      <c r="WMD90" s="203"/>
      <c r="WME90" s="203"/>
      <c r="WMF90" s="203"/>
      <c r="WMG90" s="203"/>
      <c r="WMH90" s="203"/>
      <c r="WMI90" s="203"/>
      <c r="WMJ90" s="203"/>
      <c r="WMK90" s="203"/>
      <c r="WML90" s="203"/>
      <c r="WMM90" s="203"/>
      <c r="WMN90" s="203"/>
      <c r="WMO90" s="203"/>
      <c r="WMP90" s="203"/>
      <c r="WMQ90" s="203"/>
      <c r="WMR90" s="203"/>
      <c r="WMS90" s="203"/>
      <c r="WMT90" s="203"/>
      <c r="WMU90" s="203"/>
      <c r="WMV90" s="203"/>
      <c r="WMW90" s="203"/>
      <c r="WMX90" s="203"/>
      <c r="WMY90" s="203"/>
      <c r="WMZ90" s="203"/>
      <c r="WNA90" s="203"/>
      <c r="WNB90" s="203"/>
      <c r="WNC90" s="203"/>
      <c r="WND90" s="203"/>
      <c r="WNE90" s="203"/>
      <c r="WNF90" s="203"/>
      <c r="WNG90" s="203"/>
      <c r="WNH90" s="203"/>
      <c r="WNI90" s="203"/>
      <c r="WNJ90" s="203"/>
      <c r="WNK90" s="203"/>
      <c r="WNL90" s="203"/>
      <c r="WNM90" s="203"/>
      <c r="WNN90" s="203"/>
      <c r="WNO90" s="203"/>
      <c r="WNP90" s="203"/>
      <c r="WNQ90" s="203"/>
      <c r="WNR90" s="203"/>
      <c r="WNS90" s="203"/>
      <c r="WNT90" s="203"/>
      <c r="WNU90" s="203"/>
      <c r="WNV90" s="203"/>
      <c r="WNW90" s="203"/>
      <c r="WNX90" s="203"/>
      <c r="WNY90" s="203"/>
      <c r="WNZ90" s="203"/>
      <c r="WOA90" s="203"/>
      <c r="WOB90" s="203"/>
      <c r="WOC90" s="203"/>
      <c r="WOD90" s="203"/>
      <c r="WOE90" s="203"/>
      <c r="WOF90" s="203"/>
      <c r="WOG90" s="203"/>
      <c r="WOH90" s="203"/>
      <c r="WOI90" s="203"/>
      <c r="WOJ90" s="203"/>
      <c r="WOK90" s="203"/>
      <c r="WOL90" s="203"/>
      <c r="WOM90" s="203"/>
      <c r="WON90" s="203"/>
      <c r="WOO90" s="203"/>
      <c r="WOP90" s="203"/>
      <c r="WOQ90" s="203"/>
      <c r="WOR90" s="203"/>
      <c r="WOS90" s="203"/>
      <c r="WOT90" s="203"/>
      <c r="WOU90" s="203"/>
      <c r="WOV90" s="203"/>
      <c r="WOW90" s="203"/>
      <c r="WOX90" s="203"/>
      <c r="WOY90" s="203"/>
      <c r="WOZ90" s="203"/>
      <c r="WPA90" s="203"/>
      <c r="WPB90" s="203"/>
      <c r="WPC90" s="203"/>
      <c r="WPD90" s="203"/>
      <c r="WPE90" s="203"/>
      <c r="WPF90" s="203"/>
      <c r="WPG90" s="203"/>
      <c r="WPH90" s="203"/>
      <c r="WPI90" s="203"/>
      <c r="WPJ90" s="203"/>
      <c r="WPK90" s="203"/>
      <c r="WPL90" s="203"/>
      <c r="WPM90" s="203"/>
      <c r="WPN90" s="203"/>
      <c r="WPO90" s="203"/>
      <c r="WPP90" s="203"/>
      <c r="WPQ90" s="203"/>
      <c r="WPR90" s="203"/>
      <c r="WPS90" s="203"/>
      <c r="WPT90" s="203"/>
      <c r="WPU90" s="203"/>
      <c r="WPV90" s="203"/>
      <c r="WPW90" s="203"/>
      <c r="WPX90" s="203"/>
      <c r="WPY90" s="203"/>
      <c r="WPZ90" s="203"/>
      <c r="WQA90" s="203"/>
      <c r="WQB90" s="203"/>
      <c r="WQC90" s="203"/>
      <c r="WQD90" s="203"/>
      <c r="WQE90" s="203"/>
      <c r="WQF90" s="203"/>
      <c r="WQG90" s="203"/>
      <c r="WQH90" s="203"/>
      <c r="WQI90" s="203"/>
      <c r="WQJ90" s="203"/>
      <c r="WQK90" s="203"/>
      <c r="WQL90" s="203"/>
      <c r="WQM90" s="203"/>
      <c r="WQN90" s="203"/>
      <c r="WQO90" s="203"/>
      <c r="WQP90" s="203"/>
      <c r="WQQ90" s="203"/>
      <c r="WQR90" s="203"/>
      <c r="WQS90" s="203"/>
      <c r="WQT90" s="203"/>
      <c r="WQU90" s="203"/>
      <c r="WQV90" s="203"/>
      <c r="WQW90" s="203"/>
      <c r="WQX90" s="203"/>
      <c r="WQY90" s="203"/>
      <c r="WQZ90" s="203"/>
      <c r="WRA90" s="203"/>
      <c r="WRB90" s="203"/>
      <c r="WRC90" s="203"/>
      <c r="WRD90" s="203"/>
      <c r="WRE90" s="203"/>
      <c r="WRF90" s="203"/>
      <c r="WRG90" s="203"/>
      <c r="WRH90" s="203"/>
      <c r="WRI90" s="203"/>
      <c r="WRJ90" s="203"/>
      <c r="WRK90" s="203"/>
      <c r="WRL90" s="203"/>
      <c r="WRM90" s="203"/>
      <c r="WRN90" s="203"/>
      <c r="WRO90" s="203"/>
      <c r="WRP90" s="203"/>
      <c r="WRQ90" s="203"/>
      <c r="WRR90" s="203"/>
      <c r="WRS90" s="203"/>
      <c r="WRT90" s="203"/>
      <c r="WRU90" s="203"/>
      <c r="WRV90" s="203"/>
      <c r="WRW90" s="203"/>
      <c r="WRX90" s="203"/>
      <c r="WRY90" s="203"/>
      <c r="WRZ90" s="203"/>
      <c r="WSA90" s="203"/>
      <c r="WSB90" s="203"/>
      <c r="WSC90" s="203"/>
      <c r="WSD90" s="203"/>
      <c r="WSE90" s="203"/>
      <c r="WSF90" s="203"/>
      <c r="WSG90" s="203"/>
      <c r="WSH90" s="203"/>
      <c r="WSI90" s="203"/>
      <c r="WSJ90" s="203"/>
      <c r="WSK90" s="203"/>
      <c r="WSL90" s="203"/>
      <c r="WSM90" s="203"/>
      <c r="WSN90" s="203"/>
      <c r="WSO90" s="203"/>
      <c r="WSP90" s="203"/>
      <c r="WSQ90" s="203"/>
      <c r="WSR90" s="203"/>
      <c r="WSS90" s="203"/>
      <c r="WST90" s="203"/>
      <c r="WSU90" s="203"/>
      <c r="WSV90" s="203"/>
      <c r="WSW90" s="203"/>
      <c r="WSX90" s="203"/>
      <c r="WSY90" s="203"/>
      <c r="WSZ90" s="203"/>
      <c r="WTA90" s="203"/>
      <c r="WTB90" s="203"/>
      <c r="WTC90" s="203"/>
      <c r="WTD90" s="203"/>
      <c r="WTE90" s="203"/>
      <c r="WTF90" s="203"/>
      <c r="WTG90" s="203"/>
      <c r="WTH90" s="203"/>
      <c r="WTI90" s="203"/>
      <c r="WTJ90" s="203"/>
      <c r="WTK90" s="203"/>
      <c r="WTL90" s="203"/>
      <c r="WTM90" s="203"/>
      <c r="WTN90" s="203"/>
      <c r="WTO90" s="203"/>
      <c r="WTP90" s="203"/>
      <c r="WTQ90" s="203"/>
      <c r="WTR90" s="203"/>
      <c r="WTS90" s="203"/>
      <c r="WTT90" s="203"/>
      <c r="WTU90" s="203"/>
      <c r="WTV90" s="203"/>
      <c r="WTW90" s="203"/>
      <c r="WTX90" s="203"/>
      <c r="WTY90" s="203"/>
      <c r="WTZ90" s="203"/>
      <c r="WUA90" s="203"/>
      <c r="WUB90" s="203"/>
      <c r="WUC90" s="203"/>
      <c r="WUD90" s="203"/>
      <c r="WUE90" s="203"/>
      <c r="WUF90" s="203"/>
      <c r="WUG90" s="203"/>
      <c r="WUH90" s="203"/>
      <c r="WUI90" s="203"/>
      <c r="WUJ90" s="203"/>
      <c r="WUK90" s="203"/>
      <c r="WUL90" s="203"/>
      <c r="WUM90" s="203"/>
      <c r="WUN90" s="203"/>
      <c r="WUO90" s="203"/>
      <c r="WUP90" s="203"/>
      <c r="WUQ90" s="203"/>
      <c r="WUR90" s="203"/>
      <c r="WUS90" s="203"/>
      <c r="WUT90" s="203"/>
      <c r="WUU90" s="203"/>
      <c r="WUV90" s="203"/>
      <c r="WUW90" s="203"/>
      <c r="WUX90" s="203"/>
      <c r="WUY90" s="203"/>
      <c r="WUZ90" s="203"/>
      <c r="WVA90" s="203"/>
      <c r="WVB90" s="203"/>
      <c r="WVC90" s="203"/>
      <c r="WVD90" s="203"/>
      <c r="WVE90" s="203"/>
      <c r="WVF90" s="203"/>
      <c r="WVG90" s="203"/>
      <c r="WVH90" s="203"/>
      <c r="WVI90" s="203"/>
      <c r="WVJ90" s="203"/>
      <c r="WVK90" s="203"/>
      <c r="WVL90" s="203"/>
      <c r="WVM90" s="203"/>
      <c r="WVN90" s="203"/>
      <c r="WVO90" s="203"/>
      <c r="WVP90" s="203"/>
      <c r="WVQ90" s="203"/>
      <c r="WVR90" s="203"/>
      <c r="WVS90" s="203"/>
      <c r="WVT90" s="203"/>
      <c r="WVU90" s="203"/>
      <c r="WVV90" s="203"/>
      <c r="WVW90" s="203"/>
      <c r="WVX90" s="203"/>
      <c r="WVY90" s="203"/>
      <c r="WVZ90" s="203"/>
      <c r="WWA90" s="203"/>
      <c r="WWB90" s="203"/>
      <c r="WWC90" s="203"/>
      <c r="WWD90" s="203"/>
      <c r="WWE90" s="203"/>
      <c r="WWF90" s="203"/>
      <c r="WWG90" s="203"/>
      <c r="WWH90" s="203"/>
      <c r="WWI90" s="203"/>
      <c r="WWJ90" s="203"/>
      <c r="WWK90" s="203"/>
      <c r="WWL90" s="203"/>
      <c r="WWM90" s="203"/>
      <c r="WWN90" s="203"/>
      <c r="WWO90" s="203"/>
      <c r="WWP90" s="203"/>
      <c r="WWQ90" s="203"/>
      <c r="WWR90" s="203"/>
      <c r="WWS90" s="203"/>
      <c r="WWT90" s="203"/>
      <c r="WWU90" s="203"/>
      <c r="WWV90" s="203"/>
      <c r="WWW90" s="203"/>
      <c r="WWX90" s="203"/>
      <c r="WWY90" s="203"/>
      <c r="WWZ90" s="203"/>
      <c r="WXA90" s="203"/>
      <c r="WXB90" s="203"/>
      <c r="WXC90" s="203"/>
      <c r="WXD90" s="203"/>
      <c r="WXE90" s="203"/>
      <c r="WXF90" s="203"/>
      <c r="WXG90" s="203"/>
      <c r="WXH90" s="203"/>
      <c r="WXI90" s="203"/>
      <c r="WXJ90" s="203"/>
      <c r="WXK90" s="203"/>
      <c r="WXL90" s="203"/>
      <c r="WXM90" s="203"/>
      <c r="WXN90" s="203"/>
      <c r="WXO90" s="203"/>
      <c r="WXP90" s="203"/>
      <c r="WXQ90" s="203"/>
      <c r="WXR90" s="203"/>
      <c r="WXS90" s="203"/>
      <c r="WXT90" s="203"/>
      <c r="WXU90" s="203"/>
      <c r="WXV90" s="203"/>
      <c r="WXW90" s="203"/>
      <c r="WXX90" s="203"/>
      <c r="WXY90" s="203"/>
      <c r="WXZ90" s="203"/>
      <c r="WYA90" s="203"/>
      <c r="WYB90" s="203"/>
      <c r="WYC90" s="203"/>
      <c r="WYD90" s="203"/>
      <c r="WYE90" s="203"/>
      <c r="WYF90" s="203"/>
      <c r="WYG90" s="203"/>
      <c r="WYH90" s="203"/>
      <c r="WYI90" s="203"/>
      <c r="WYJ90" s="203"/>
      <c r="WYK90" s="203"/>
      <c r="WYL90" s="203"/>
      <c r="WYM90" s="203"/>
      <c r="WYN90" s="203"/>
      <c r="WYO90" s="203"/>
      <c r="WYP90" s="203"/>
      <c r="WYQ90" s="203"/>
      <c r="WYR90" s="203"/>
      <c r="WYS90" s="203"/>
      <c r="WYT90" s="203"/>
      <c r="WYU90" s="203"/>
      <c r="WYV90" s="203"/>
      <c r="WYW90" s="203"/>
      <c r="WYX90" s="203"/>
      <c r="WYY90" s="203"/>
      <c r="WYZ90" s="203"/>
      <c r="WZA90" s="203"/>
      <c r="WZB90" s="203"/>
      <c r="WZC90" s="203"/>
      <c r="WZD90" s="203"/>
      <c r="WZE90" s="203"/>
      <c r="WZF90" s="203"/>
      <c r="WZG90" s="203"/>
      <c r="WZH90" s="203"/>
      <c r="WZI90" s="203"/>
      <c r="WZJ90" s="203"/>
      <c r="WZK90" s="203"/>
      <c r="WZL90" s="203"/>
      <c r="WZM90" s="203"/>
      <c r="WZN90" s="203"/>
      <c r="WZO90" s="203"/>
      <c r="WZP90" s="203"/>
      <c r="WZQ90" s="203"/>
      <c r="WZR90" s="203"/>
      <c r="WZS90" s="203"/>
      <c r="WZT90" s="203"/>
      <c r="WZU90" s="203"/>
      <c r="WZV90" s="203"/>
      <c r="WZW90" s="203"/>
      <c r="WZX90" s="203"/>
      <c r="WZY90" s="203"/>
      <c r="WZZ90" s="203"/>
      <c r="XAA90" s="203"/>
      <c r="XAB90" s="203"/>
      <c r="XAC90" s="203"/>
      <c r="XAD90" s="203"/>
      <c r="XAE90" s="203"/>
      <c r="XAF90" s="203"/>
      <c r="XAG90" s="203"/>
      <c r="XAH90" s="203"/>
      <c r="XAI90" s="203"/>
      <c r="XAJ90" s="203"/>
      <c r="XAK90" s="203"/>
      <c r="XAL90" s="203"/>
      <c r="XAM90" s="203"/>
      <c r="XAN90" s="203"/>
      <c r="XAO90" s="203"/>
      <c r="XAP90" s="203"/>
      <c r="XAQ90" s="203"/>
      <c r="XAR90" s="203"/>
      <c r="XAS90" s="203"/>
      <c r="XAT90" s="203"/>
      <c r="XAU90" s="203"/>
      <c r="XAV90" s="203"/>
      <c r="XAW90" s="203"/>
      <c r="XAX90" s="203"/>
      <c r="XAY90" s="203"/>
      <c r="XAZ90" s="203"/>
      <c r="XBA90" s="203"/>
      <c r="XBB90" s="203"/>
      <c r="XBC90" s="203"/>
      <c r="XBD90" s="203"/>
      <c r="XBE90" s="203"/>
      <c r="XBF90" s="203"/>
      <c r="XBG90" s="203"/>
      <c r="XBH90" s="203"/>
      <c r="XBI90" s="203"/>
      <c r="XBJ90" s="203"/>
      <c r="XBK90" s="203"/>
      <c r="XBL90" s="203"/>
      <c r="XBM90" s="203"/>
      <c r="XBN90" s="203"/>
      <c r="XBO90" s="203"/>
      <c r="XBP90" s="203"/>
      <c r="XBQ90" s="203"/>
      <c r="XBR90" s="203"/>
      <c r="XBS90" s="203"/>
      <c r="XBT90" s="203"/>
      <c r="XBU90" s="203"/>
      <c r="XBV90" s="203"/>
      <c r="XBW90" s="203"/>
      <c r="XBX90" s="203"/>
      <c r="XBY90" s="203"/>
      <c r="XBZ90" s="203"/>
      <c r="XCA90" s="203"/>
      <c r="XCB90" s="203"/>
      <c r="XCC90" s="203"/>
      <c r="XCD90" s="203"/>
      <c r="XCE90" s="203"/>
      <c r="XCF90" s="203"/>
      <c r="XCG90" s="203"/>
      <c r="XCH90" s="203"/>
      <c r="XCI90" s="203"/>
      <c r="XCJ90" s="203"/>
      <c r="XCK90" s="203"/>
      <c r="XCL90" s="203"/>
      <c r="XCM90" s="203"/>
      <c r="XCN90" s="203"/>
      <c r="XCO90" s="203"/>
      <c r="XCP90" s="203"/>
      <c r="XCQ90" s="203"/>
      <c r="XCR90" s="203"/>
      <c r="XCS90" s="203"/>
      <c r="XCT90" s="203"/>
      <c r="XCU90" s="203"/>
      <c r="XCV90" s="203"/>
      <c r="XCW90" s="203"/>
      <c r="XCX90" s="203"/>
      <c r="XCY90" s="203"/>
      <c r="XCZ90" s="203"/>
      <c r="XDA90" s="203"/>
      <c r="XDB90" s="203"/>
      <c r="XDC90" s="203"/>
      <c r="XDD90" s="203"/>
      <c r="XDE90" s="203"/>
      <c r="XDF90" s="203"/>
      <c r="XDG90" s="203"/>
      <c r="XDH90" s="203"/>
      <c r="XDI90" s="203"/>
      <c r="XDJ90" s="203"/>
      <c r="XDK90" s="203"/>
      <c r="XDL90" s="203"/>
      <c r="XDM90" s="203"/>
      <c r="XDN90" s="203"/>
      <c r="XDO90" s="203"/>
      <c r="XDP90" s="203"/>
      <c r="XDQ90" s="203"/>
      <c r="XDR90" s="203"/>
      <c r="XDS90" s="203"/>
      <c r="XDT90" s="203"/>
      <c r="XDU90" s="203"/>
      <c r="XDV90" s="203"/>
      <c r="XDW90" s="203"/>
      <c r="XDX90" s="203"/>
      <c r="XDY90" s="203"/>
      <c r="XDZ90" s="203"/>
      <c r="XEA90" s="203"/>
      <c r="XEB90" s="203"/>
      <c r="XEC90" s="203"/>
      <c r="XED90" s="203"/>
      <c r="XEE90" s="203"/>
      <c r="XEF90" s="203"/>
      <c r="XEG90" s="203"/>
      <c r="XEH90" s="203"/>
      <c r="XEI90" s="203"/>
      <c r="XEJ90" s="203"/>
      <c r="XEK90" s="203"/>
      <c r="XEL90" s="203"/>
      <c r="XEM90" s="203"/>
      <c r="XEN90" s="203"/>
      <c r="XEO90" s="203"/>
      <c r="XEP90" s="203"/>
      <c r="XEQ90" s="203"/>
      <c r="XER90" s="203"/>
      <c r="XES90" s="203"/>
      <c r="XET90" s="203"/>
      <c r="XEU90" s="203"/>
      <c r="XEV90" s="203"/>
      <c r="XEW90" s="203"/>
      <c r="XEX90" s="203"/>
      <c r="XEY90" s="203"/>
      <c r="XEZ90" s="203"/>
      <c r="XFA90" s="203"/>
      <c r="XFB90" s="203"/>
      <c r="XFC90" s="203"/>
      <c r="XFD90" s="12"/>
    </row>
    <row r="91" spans="1:16384" s="12" customFormat="1" ht="18" customHeight="1" x14ac:dyDescent="0.25">
      <c r="A91" s="203" t="s">
        <v>183</v>
      </c>
      <c r="B91" s="203"/>
      <c r="C91" s="203"/>
      <c r="D91" s="29"/>
      <c r="E91" s="29"/>
      <c r="F91" s="30"/>
      <c r="G91" s="29"/>
      <c r="H91" s="29"/>
      <c r="I91" s="29"/>
      <c r="J91" s="29"/>
      <c r="K91" s="29"/>
      <c r="L91" s="29"/>
      <c r="M91" s="29"/>
      <c r="N91" s="29"/>
      <c r="O91" s="29"/>
      <c r="P91" s="29"/>
      <c r="Q91" s="29"/>
      <c r="R91" s="29"/>
      <c r="S91" s="29"/>
      <c r="T91" s="29"/>
      <c r="U91" s="29"/>
      <c r="V91" s="29"/>
      <c r="W91" s="29"/>
      <c r="X91" s="29"/>
      <c r="Y91" s="29"/>
      <c r="Z91" s="29"/>
      <c r="AA91" s="29"/>
      <c r="AB91" s="29"/>
      <c r="AC91" s="29"/>
      <c r="AD91" s="29"/>
      <c r="AE91" s="29"/>
      <c r="AF91" s="29"/>
      <c r="AG91" s="29"/>
      <c r="AH91" s="29"/>
      <c r="AI91" s="29"/>
      <c r="AJ91" s="29"/>
      <c r="AK91" s="29"/>
      <c r="AL91" s="29"/>
      <c r="AM91" s="29"/>
      <c r="AN91" s="29"/>
      <c r="AO91" s="29"/>
      <c r="AP91" s="29"/>
      <c r="AQ91" s="29"/>
      <c r="AR91" s="29"/>
      <c r="AS91" s="29"/>
      <c r="AT91" s="29"/>
      <c r="AU91" s="29"/>
      <c r="AV91" s="29"/>
      <c r="AW91" s="29"/>
      <c r="AX91" s="29"/>
      <c r="AY91" s="29"/>
      <c r="AZ91" s="29"/>
      <c r="BA91" s="29"/>
      <c r="BB91" s="29"/>
      <c r="BC91" s="29"/>
      <c r="BD91" s="29"/>
      <c r="BE91" s="29"/>
      <c r="BF91" s="29"/>
      <c r="BG91" s="29"/>
      <c r="BH91" s="29"/>
      <c r="BI91" s="29"/>
      <c r="BJ91" s="29"/>
      <c r="BK91" s="29"/>
      <c r="BL91" s="29"/>
      <c r="BM91" s="29"/>
      <c r="BN91" s="29"/>
      <c r="BO91" s="29"/>
      <c r="BP91" s="29"/>
      <c r="BQ91" s="29"/>
      <c r="BR91" s="29"/>
      <c r="BS91" s="29"/>
      <c r="BT91" s="29"/>
      <c r="BU91" s="29"/>
      <c r="BV91" s="29"/>
      <c r="BW91" s="29"/>
      <c r="BX91" s="29"/>
      <c r="BY91" s="29"/>
      <c r="BZ91" s="29"/>
      <c r="CA91" s="29"/>
      <c r="CB91" s="29"/>
      <c r="CC91" s="29"/>
      <c r="CD91" s="29"/>
      <c r="CE91" s="29"/>
      <c r="CF91" s="29"/>
      <c r="CG91" s="29"/>
      <c r="CH91" s="29"/>
      <c r="CI91" s="29"/>
      <c r="CJ91" s="29"/>
      <c r="CK91" s="29"/>
      <c r="CL91" s="29"/>
      <c r="CM91" s="29"/>
      <c r="CN91" s="29"/>
      <c r="CO91" s="29"/>
      <c r="CP91" s="29"/>
      <c r="CQ91" s="29"/>
      <c r="CR91" s="29"/>
      <c r="CS91" s="29"/>
      <c r="CT91" s="29"/>
      <c r="CU91" s="29"/>
      <c r="CV91" s="29"/>
      <c r="CW91" s="29"/>
      <c r="CX91" s="29"/>
      <c r="CY91" s="29"/>
      <c r="CZ91" s="29"/>
      <c r="DA91" s="29"/>
      <c r="DB91" s="29"/>
      <c r="DC91" s="29"/>
      <c r="DD91" s="29"/>
      <c r="DE91" s="29"/>
      <c r="DF91" s="29"/>
      <c r="DG91" s="29"/>
      <c r="DH91" s="29"/>
      <c r="DI91" s="29"/>
      <c r="DJ91" s="29"/>
      <c r="DK91" s="29"/>
      <c r="DL91" s="29"/>
      <c r="DM91" s="29"/>
      <c r="DN91" s="29"/>
      <c r="DO91" s="29"/>
      <c r="DP91" s="29"/>
      <c r="DQ91" s="29"/>
      <c r="DR91" s="29"/>
      <c r="DS91" s="29"/>
      <c r="DT91" s="29"/>
      <c r="DU91" s="29"/>
      <c r="DV91" s="29"/>
      <c r="DW91" s="29"/>
      <c r="DX91" s="29"/>
      <c r="DY91" s="29"/>
      <c r="DZ91" s="29"/>
      <c r="EA91" s="29"/>
      <c r="EB91" s="29"/>
      <c r="EC91" s="29"/>
      <c r="ED91" s="29"/>
      <c r="EE91" s="29"/>
      <c r="EF91" s="29"/>
      <c r="EG91" s="29"/>
      <c r="EH91" s="29"/>
      <c r="EI91" s="29"/>
      <c r="EJ91" s="29"/>
      <c r="EK91" s="29"/>
      <c r="EL91" s="29"/>
      <c r="EM91" s="29"/>
      <c r="EN91" s="29"/>
      <c r="EO91" s="29"/>
      <c r="EP91" s="29"/>
      <c r="EQ91" s="29"/>
      <c r="ER91" s="29"/>
      <c r="ES91" s="29"/>
      <c r="ET91" s="29"/>
      <c r="EU91" s="29"/>
      <c r="EV91" s="29"/>
      <c r="EW91" s="29"/>
      <c r="EX91" s="29"/>
      <c r="EY91" s="29"/>
      <c r="EZ91" s="29"/>
      <c r="FA91" s="29"/>
      <c r="FB91" s="29"/>
      <c r="FC91" s="29"/>
      <c r="FD91" s="29"/>
      <c r="FE91" s="29"/>
      <c r="FF91" s="29"/>
      <c r="FG91" s="29"/>
      <c r="FH91" s="29"/>
      <c r="FI91" s="29"/>
      <c r="FJ91" s="29"/>
      <c r="FK91" s="29"/>
      <c r="FL91" s="29"/>
      <c r="FM91" s="29"/>
      <c r="FN91" s="29"/>
      <c r="FO91" s="29"/>
      <c r="FP91" s="29"/>
      <c r="FQ91" s="29"/>
      <c r="FR91" s="29"/>
      <c r="FS91" s="29"/>
      <c r="FT91" s="29"/>
      <c r="FU91" s="29"/>
      <c r="FV91" s="29"/>
      <c r="FW91" s="29"/>
      <c r="FX91" s="29"/>
      <c r="FY91" s="29"/>
      <c r="FZ91" s="29"/>
      <c r="GA91" s="29"/>
      <c r="GB91" s="29"/>
      <c r="GC91" s="29"/>
      <c r="GD91" s="29"/>
      <c r="GE91" s="29"/>
      <c r="GF91" s="29"/>
      <c r="GG91" s="29"/>
      <c r="GH91" s="29"/>
      <c r="GI91" s="29"/>
      <c r="GJ91" s="29"/>
      <c r="GK91" s="29"/>
      <c r="GL91" s="29"/>
      <c r="GM91" s="29"/>
      <c r="GN91" s="29"/>
      <c r="GO91" s="29"/>
      <c r="GP91" s="29"/>
      <c r="GQ91" s="29"/>
      <c r="GR91" s="29"/>
      <c r="GS91" s="29"/>
      <c r="GT91" s="29"/>
      <c r="GU91" s="29"/>
      <c r="GV91" s="29"/>
      <c r="GW91" s="29"/>
      <c r="GX91" s="29"/>
      <c r="GY91" s="29"/>
      <c r="GZ91" s="29"/>
      <c r="HA91" s="29"/>
      <c r="HB91" s="29"/>
      <c r="HC91" s="29"/>
      <c r="HD91" s="29"/>
      <c r="HE91" s="29"/>
      <c r="HF91" s="29"/>
      <c r="HG91" s="29"/>
      <c r="HH91" s="29"/>
      <c r="HI91" s="29"/>
      <c r="HJ91" s="29"/>
      <c r="HK91" s="29"/>
      <c r="HL91" s="29"/>
      <c r="HM91" s="29"/>
      <c r="HN91" s="29"/>
      <c r="HO91" s="29"/>
      <c r="HP91" s="29"/>
      <c r="HQ91" s="29"/>
      <c r="HR91" s="29"/>
      <c r="HS91" s="29"/>
      <c r="HT91" s="29"/>
      <c r="HU91" s="29"/>
      <c r="HV91" s="29"/>
      <c r="HW91" s="29"/>
      <c r="HX91" s="29"/>
      <c r="HY91" s="29"/>
      <c r="HZ91" s="29"/>
      <c r="IA91" s="29"/>
      <c r="IB91" s="29"/>
      <c r="IC91" s="29"/>
      <c r="ID91" s="29"/>
      <c r="IE91" s="29"/>
      <c r="IF91" s="29"/>
      <c r="IG91" s="29"/>
      <c r="IH91" s="29"/>
      <c r="II91" s="29"/>
      <c r="IJ91" s="29"/>
      <c r="IK91" s="29"/>
      <c r="IL91" s="29"/>
      <c r="IM91" s="29"/>
      <c r="IN91" s="29"/>
      <c r="IO91" s="29"/>
      <c r="IP91" s="29"/>
      <c r="IQ91" s="29"/>
      <c r="IR91" s="29"/>
      <c r="IS91" s="29"/>
      <c r="IT91" s="29"/>
      <c r="IU91" s="29"/>
      <c r="IV91" s="29"/>
      <c r="IW91" s="29"/>
      <c r="IX91" s="29"/>
      <c r="IY91" s="29"/>
      <c r="IZ91" s="29"/>
      <c r="JA91" s="29"/>
      <c r="JB91" s="29"/>
      <c r="JC91" s="29"/>
      <c r="JD91" s="29"/>
      <c r="JE91" s="29"/>
      <c r="JF91" s="29"/>
      <c r="JG91" s="29"/>
      <c r="JH91" s="29"/>
      <c r="JI91" s="29"/>
      <c r="JJ91" s="29"/>
      <c r="JK91" s="29"/>
      <c r="JL91" s="29"/>
      <c r="JM91" s="29"/>
      <c r="JN91" s="29"/>
      <c r="JO91" s="29"/>
      <c r="JP91" s="29"/>
      <c r="JQ91" s="29"/>
      <c r="JR91" s="29"/>
      <c r="JS91" s="29"/>
      <c r="JT91" s="29"/>
      <c r="JU91" s="29"/>
      <c r="JV91" s="29"/>
      <c r="JW91" s="29"/>
      <c r="JX91" s="29"/>
      <c r="JY91" s="29"/>
      <c r="JZ91" s="29"/>
    </row>
    <row r="92" spans="1:16384" ht="28.5" customHeight="1" x14ac:dyDescent="0.25">
      <c r="A92" s="203" t="s">
        <v>184</v>
      </c>
      <c r="B92" s="203"/>
      <c r="C92" s="203"/>
    </row>
    <row r="93" spans="1:16384" ht="16.5" customHeight="1" x14ac:dyDescent="0.25">
      <c r="A93" s="203"/>
      <c r="B93" s="203"/>
      <c r="C93" s="203"/>
    </row>
    <row r="94" spans="1:16384" ht="15.5" x14ac:dyDescent="0.25">
      <c r="A94" s="206" t="s">
        <v>185</v>
      </c>
      <c r="B94" s="206"/>
      <c r="C94" s="206"/>
    </row>
    <row r="95" spans="1:16384" ht="16.5" customHeight="1" x14ac:dyDescent="0.25">
      <c r="A95" s="203" t="s">
        <v>186</v>
      </c>
      <c r="B95" s="203"/>
      <c r="C95" s="203"/>
    </row>
    <row r="96" spans="1:16384" ht="16.5" customHeight="1" x14ac:dyDescent="0.25">
      <c r="A96" s="205" t="s">
        <v>187</v>
      </c>
      <c r="B96" s="203"/>
      <c r="C96" s="203"/>
      <c r="F96" s="23"/>
    </row>
    <row r="97" spans="1:6" ht="16.5" customHeight="1" x14ac:dyDescent="0.25">
      <c r="A97" s="205" t="s">
        <v>188</v>
      </c>
      <c r="B97" s="203"/>
      <c r="C97" s="203"/>
      <c r="F97" s="23"/>
    </row>
    <row r="98" spans="1:6" ht="16.5" customHeight="1" x14ac:dyDescent="0.25">
      <c r="A98" s="203" t="s">
        <v>189</v>
      </c>
      <c r="B98" s="203"/>
      <c r="C98" s="203"/>
      <c r="F98" s="23"/>
    </row>
    <row r="99" spans="1:6" ht="28.5" customHeight="1" x14ac:dyDescent="0.25">
      <c r="A99" s="205" t="s">
        <v>190</v>
      </c>
      <c r="B99" s="203"/>
      <c r="C99" s="203"/>
    </row>
    <row r="100" spans="1:6" ht="28.5" customHeight="1" x14ac:dyDescent="0.25">
      <c r="A100" s="203" t="s">
        <v>191</v>
      </c>
      <c r="B100" s="203"/>
      <c r="C100" s="203"/>
      <c r="F100" s="31"/>
    </row>
    <row r="101" spans="1:6" x14ac:dyDescent="0.25">
      <c r="A101" s="12"/>
      <c r="B101" s="12"/>
      <c r="C101" s="12"/>
      <c r="F101" s="23"/>
    </row>
    <row r="102" spans="1:6" ht="15.5" x14ac:dyDescent="0.25">
      <c r="A102" s="206" t="s">
        <v>192</v>
      </c>
      <c r="B102" s="206"/>
      <c r="C102" s="206"/>
      <c r="F102" s="22"/>
    </row>
    <row r="103" spans="1:6" ht="28.5" customHeight="1" x14ac:dyDescent="0.25">
      <c r="A103" s="203" t="s">
        <v>193</v>
      </c>
      <c r="B103" s="203"/>
      <c r="C103" s="203"/>
      <c r="F103" s="21"/>
    </row>
    <row r="104" spans="1:6" x14ac:dyDescent="0.25">
      <c r="A104" s="203"/>
      <c r="B104" s="203"/>
      <c r="C104" s="203"/>
    </row>
    <row r="105" spans="1:6" ht="15.5" x14ac:dyDescent="0.25">
      <c r="A105" s="206" t="s">
        <v>82</v>
      </c>
      <c r="B105" s="206"/>
      <c r="C105" s="206"/>
    </row>
    <row r="106" spans="1:6" ht="21.75" customHeight="1" x14ac:dyDescent="0.25">
      <c r="A106" s="203" t="s">
        <v>194</v>
      </c>
      <c r="B106" s="203"/>
      <c r="C106" s="203"/>
    </row>
    <row r="107" spans="1:6" x14ac:dyDescent="0.25">
      <c r="A107" s="207"/>
      <c r="B107" s="207"/>
      <c r="C107" s="207"/>
    </row>
  </sheetData>
  <mergeCells count="5526">
    <mergeCell ref="A106:C106"/>
    <mergeCell ref="A107:C107"/>
    <mergeCell ref="A24:C24"/>
    <mergeCell ref="A25:C25"/>
    <mergeCell ref="A26:C26"/>
    <mergeCell ref="A27:C27"/>
    <mergeCell ref="A12:C12"/>
    <mergeCell ref="A13:C13"/>
    <mergeCell ref="A15:C15"/>
    <mergeCell ref="A16:C16"/>
    <mergeCell ref="A42:C42"/>
    <mergeCell ref="A95:C95"/>
    <mergeCell ref="A28:C28"/>
    <mergeCell ref="A40:C40"/>
    <mergeCell ref="A44:C44"/>
    <mergeCell ref="B31:C31"/>
    <mergeCell ref="B32:C32"/>
    <mergeCell ref="B33:C33"/>
    <mergeCell ref="B34:C34"/>
    <mergeCell ref="B35:C35"/>
    <mergeCell ref="A4:C4"/>
    <mergeCell ref="A5:C5"/>
    <mergeCell ref="A6:C6"/>
    <mergeCell ref="A7:C7"/>
    <mergeCell ref="B36:C36"/>
    <mergeCell ref="B37:C37"/>
    <mergeCell ref="B38:C38"/>
    <mergeCell ref="A41:C41"/>
    <mergeCell ref="A93:C93"/>
    <mergeCell ref="A9:C9"/>
    <mergeCell ref="A10:C10"/>
    <mergeCell ref="A81:C81"/>
    <mergeCell ref="A18:C18"/>
    <mergeCell ref="A17:C17"/>
    <mergeCell ref="B19:C19"/>
    <mergeCell ref="B20:C20"/>
    <mergeCell ref="A90:C90"/>
    <mergeCell ref="A89:C89"/>
    <mergeCell ref="A74:C74"/>
    <mergeCell ref="A75:C75"/>
    <mergeCell ref="A76:C76"/>
    <mergeCell ref="A82:C82"/>
    <mergeCell ref="A30:C30"/>
    <mergeCell ref="A22:C22"/>
    <mergeCell ref="A23:C23"/>
    <mergeCell ref="A73:C73"/>
    <mergeCell ref="AB90:AD90"/>
    <mergeCell ref="AE90:AG90"/>
    <mergeCell ref="AH90:AJ90"/>
    <mergeCell ref="AK90:AM90"/>
    <mergeCell ref="AN90:AP90"/>
    <mergeCell ref="M90:O90"/>
    <mergeCell ref="P90:R90"/>
    <mergeCell ref="S90:U90"/>
    <mergeCell ref="V90:X90"/>
    <mergeCell ref="Y90:AA90"/>
    <mergeCell ref="A77:C77"/>
    <mergeCell ref="A78:C78"/>
    <mergeCell ref="D90:F90"/>
    <mergeCell ref="G90:I90"/>
    <mergeCell ref="J90:L90"/>
    <mergeCell ref="A84:C84"/>
    <mergeCell ref="A105:C105"/>
    <mergeCell ref="A80:C80"/>
    <mergeCell ref="A86:C86"/>
    <mergeCell ref="A94:C94"/>
    <mergeCell ref="A83:C83"/>
    <mergeCell ref="A102:C102"/>
    <mergeCell ref="A96:C96"/>
    <mergeCell ref="A97:C97"/>
    <mergeCell ref="A98:C98"/>
    <mergeCell ref="A99:C99"/>
    <mergeCell ref="A100:C100"/>
    <mergeCell ref="A87:C87"/>
    <mergeCell ref="A103:C103"/>
    <mergeCell ref="A104:C104"/>
    <mergeCell ref="CJ90:CL90"/>
    <mergeCell ref="CM90:CO90"/>
    <mergeCell ref="CP90:CR90"/>
    <mergeCell ref="CS90:CU90"/>
    <mergeCell ref="CV90:CX90"/>
    <mergeCell ref="BU90:BW90"/>
    <mergeCell ref="BX90:BZ90"/>
    <mergeCell ref="CA90:CC90"/>
    <mergeCell ref="CD90:CF90"/>
    <mergeCell ref="CG90:CI90"/>
    <mergeCell ref="BF90:BH90"/>
    <mergeCell ref="BI90:BK90"/>
    <mergeCell ref="BL90:BN90"/>
    <mergeCell ref="BO90:BQ90"/>
    <mergeCell ref="BR90:BT90"/>
    <mergeCell ref="AQ90:AS90"/>
    <mergeCell ref="AT90:AV90"/>
    <mergeCell ref="AW90:AY90"/>
    <mergeCell ref="AZ90:BB90"/>
    <mergeCell ref="BC90:BE90"/>
    <mergeCell ref="ER90:ET90"/>
    <mergeCell ref="EU90:EW90"/>
    <mergeCell ref="EX90:EZ90"/>
    <mergeCell ref="FA90:FC90"/>
    <mergeCell ref="FD90:FF90"/>
    <mergeCell ref="EC90:EE90"/>
    <mergeCell ref="EF90:EH90"/>
    <mergeCell ref="EI90:EK90"/>
    <mergeCell ref="EL90:EN90"/>
    <mergeCell ref="EO90:EQ90"/>
    <mergeCell ref="DN90:DP90"/>
    <mergeCell ref="DQ90:DS90"/>
    <mergeCell ref="DT90:DV90"/>
    <mergeCell ref="DW90:DY90"/>
    <mergeCell ref="DZ90:EB90"/>
    <mergeCell ref="CY90:DA90"/>
    <mergeCell ref="DB90:DD90"/>
    <mergeCell ref="DE90:DG90"/>
    <mergeCell ref="DH90:DJ90"/>
    <mergeCell ref="DK90:DM90"/>
    <mergeCell ref="GZ90:HB90"/>
    <mergeCell ref="HC90:HE90"/>
    <mergeCell ref="HF90:HH90"/>
    <mergeCell ref="HI90:HK90"/>
    <mergeCell ref="HL90:HN90"/>
    <mergeCell ref="GK90:GM90"/>
    <mergeCell ref="GN90:GP90"/>
    <mergeCell ref="GQ90:GS90"/>
    <mergeCell ref="GT90:GV90"/>
    <mergeCell ref="GW90:GY90"/>
    <mergeCell ref="FV90:FX90"/>
    <mergeCell ref="FY90:GA90"/>
    <mergeCell ref="GB90:GD90"/>
    <mergeCell ref="GE90:GG90"/>
    <mergeCell ref="GH90:GJ90"/>
    <mergeCell ref="FG90:FI90"/>
    <mergeCell ref="FJ90:FL90"/>
    <mergeCell ref="FM90:FO90"/>
    <mergeCell ref="FP90:FR90"/>
    <mergeCell ref="FS90:FU90"/>
    <mergeCell ref="JH90:JJ90"/>
    <mergeCell ref="JK90:JM90"/>
    <mergeCell ref="JN90:JP90"/>
    <mergeCell ref="JQ90:JS90"/>
    <mergeCell ref="JT90:JV90"/>
    <mergeCell ref="IS90:IU90"/>
    <mergeCell ref="IV90:IX90"/>
    <mergeCell ref="IY90:JA90"/>
    <mergeCell ref="JB90:JD90"/>
    <mergeCell ref="JE90:JG90"/>
    <mergeCell ref="ID90:IF90"/>
    <mergeCell ref="IG90:II90"/>
    <mergeCell ref="IJ90:IL90"/>
    <mergeCell ref="IM90:IO90"/>
    <mergeCell ref="IP90:IR90"/>
    <mergeCell ref="HO90:HQ90"/>
    <mergeCell ref="HR90:HT90"/>
    <mergeCell ref="HU90:HW90"/>
    <mergeCell ref="HX90:HZ90"/>
    <mergeCell ref="IA90:IC90"/>
    <mergeCell ref="LP90:LR90"/>
    <mergeCell ref="LS90:LU90"/>
    <mergeCell ref="LV90:LX90"/>
    <mergeCell ref="LY90:MA90"/>
    <mergeCell ref="MB90:MD90"/>
    <mergeCell ref="LA90:LC90"/>
    <mergeCell ref="LD90:LF90"/>
    <mergeCell ref="LG90:LI90"/>
    <mergeCell ref="LJ90:LL90"/>
    <mergeCell ref="LM90:LO90"/>
    <mergeCell ref="KL90:KN90"/>
    <mergeCell ref="KO90:KQ90"/>
    <mergeCell ref="KR90:KT90"/>
    <mergeCell ref="KU90:KW90"/>
    <mergeCell ref="KX90:KZ90"/>
    <mergeCell ref="JW90:JY90"/>
    <mergeCell ref="JZ90:KB90"/>
    <mergeCell ref="KC90:KE90"/>
    <mergeCell ref="KF90:KH90"/>
    <mergeCell ref="KI90:KK90"/>
    <mergeCell ref="NX90:NZ90"/>
    <mergeCell ref="OA90:OC90"/>
    <mergeCell ref="OD90:OF90"/>
    <mergeCell ref="OG90:OI90"/>
    <mergeCell ref="OJ90:OL90"/>
    <mergeCell ref="NI90:NK90"/>
    <mergeCell ref="NL90:NN90"/>
    <mergeCell ref="NO90:NQ90"/>
    <mergeCell ref="NR90:NT90"/>
    <mergeCell ref="NU90:NW90"/>
    <mergeCell ref="MT90:MV90"/>
    <mergeCell ref="MW90:MY90"/>
    <mergeCell ref="MZ90:NB90"/>
    <mergeCell ref="NC90:NE90"/>
    <mergeCell ref="NF90:NH90"/>
    <mergeCell ref="ME90:MG90"/>
    <mergeCell ref="MH90:MJ90"/>
    <mergeCell ref="MK90:MM90"/>
    <mergeCell ref="MN90:MP90"/>
    <mergeCell ref="MQ90:MS90"/>
    <mergeCell ref="QF90:QH90"/>
    <mergeCell ref="QI90:QK90"/>
    <mergeCell ref="QL90:QN90"/>
    <mergeCell ref="QO90:QQ90"/>
    <mergeCell ref="QR90:QT90"/>
    <mergeCell ref="PQ90:PS90"/>
    <mergeCell ref="PT90:PV90"/>
    <mergeCell ref="PW90:PY90"/>
    <mergeCell ref="PZ90:QB90"/>
    <mergeCell ref="QC90:QE90"/>
    <mergeCell ref="PB90:PD90"/>
    <mergeCell ref="PE90:PG90"/>
    <mergeCell ref="PH90:PJ90"/>
    <mergeCell ref="PK90:PM90"/>
    <mergeCell ref="PN90:PP90"/>
    <mergeCell ref="OM90:OO90"/>
    <mergeCell ref="OP90:OR90"/>
    <mergeCell ref="OS90:OU90"/>
    <mergeCell ref="OV90:OX90"/>
    <mergeCell ref="OY90:PA90"/>
    <mergeCell ref="SN90:SP90"/>
    <mergeCell ref="SQ90:SS90"/>
    <mergeCell ref="ST90:SV90"/>
    <mergeCell ref="SW90:SY90"/>
    <mergeCell ref="SZ90:TB90"/>
    <mergeCell ref="RY90:SA90"/>
    <mergeCell ref="SB90:SD90"/>
    <mergeCell ref="SE90:SG90"/>
    <mergeCell ref="SH90:SJ90"/>
    <mergeCell ref="SK90:SM90"/>
    <mergeCell ref="RJ90:RL90"/>
    <mergeCell ref="RM90:RO90"/>
    <mergeCell ref="RP90:RR90"/>
    <mergeCell ref="RS90:RU90"/>
    <mergeCell ref="RV90:RX90"/>
    <mergeCell ref="QU90:QW90"/>
    <mergeCell ref="QX90:QZ90"/>
    <mergeCell ref="RA90:RC90"/>
    <mergeCell ref="RD90:RF90"/>
    <mergeCell ref="RG90:RI90"/>
    <mergeCell ref="UV90:UX90"/>
    <mergeCell ref="UY90:VA90"/>
    <mergeCell ref="VB90:VD90"/>
    <mergeCell ref="VE90:VG90"/>
    <mergeCell ref="VH90:VJ90"/>
    <mergeCell ref="UG90:UI90"/>
    <mergeCell ref="UJ90:UL90"/>
    <mergeCell ref="UM90:UO90"/>
    <mergeCell ref="UP90:UR90"/>
    <mergeCell ref="US90:UU90"/>
    <mergeCell ref="TR90:TT90"/>
    <mergeCell ref="TU90:TW90"/>
    <mergeCell ref="TX90:TZ90"/>
    <mergeCell ref="UA90:UC90"/>
    <mergeCell ref="UD90:UF90"/>
    <mergeCell ref="TC90:TE90"/>
    <mergeCell ref="TF90:TH90"/>
    <mergeCell ref="TI90:TK90"/>
    <mergeCell ref="TL90:TN90"/>
    <mergeCell ref="TO90:TQ90"/>
    <mergeCell ref="XD90:XF90"/>
    <mergeCell ref="XG90:XI90"/>
    <mergeCell ref="XJ90:XL90"/>
    <mergeCell ref="XM90:XO90"/>
    <mergeCell ref="XP90:XR90"/>
    <mergeCell ref="WO90:WQ90"/>
    <mergeCell ref="WR90:WT90"/>
    <mergeCell ref="WU90:WW90"/>
    <mergeCell ref="WX90:WZ90"/>
    <mergeCell ref="XA90:XC90"/>
    <mergeCell ref="VZ90:WB90"/>
    <mergeCell ref="WC90:WE90"/>
    <mergeCell ref="WF90:WH90"/>
    <mergeCell ref="WI90:WK90"/>
    <mergeCell ref="WL90:WN90"/>
    <mergeCell ref="VK90:VM90"/>
    <mergeCell ref="VN90:VP90"/>
    <mergeCell ref="VQ90:VS90"/>
    <mergeCell ref="VT90:VV90"/>
    <mergeCell ref="VW90:VY90"/>
    <mergeCell ref="ZL90:ZN90"/>
    <mergeCell ref="ZO90:ZQ90"/>
    <mergeCell ref="ZR90:ZT90"/>
    <mergeCell ref="ZU90:ZW90"/>
    <mergeCell ref="ZX90:ZZ90"/>
    <mergeCell ref="YW90:YY90"/>
    <mergeCell ref="YZ90:ZB90"/>
    <mergeCell ref="ZC90:ZE90"/>
    <mergeCell ref="ZF90:ZH90"/>
    <mergeCell ref="ZI90:ZK90"/>
    <mergeCell ref="YH90:YJ90"/>
    <mergeCell ref="YK90:YM90"/>
    <mergeCell ref="YN90:YP90"/>
    <mergeCell ref="YQ90:YS90"/>
    <mergeCell ref="YT90:YV90"/>
    <mergeCell ref="XS90:XU90"/>
    <mergeCell ref="XV90:XX90"/>
    <mergeCell ref="XY90:YA90"/>
    <mergeCell ref="YB90:YD90"/>
    <mergeCell ref="YE90:YG90"/>
    <mergeCell ref="ABT90:ABV90"/>
    <mergeCell ref="ABW90:ABY90"/>
    <mergeCell ref="ABZ90:ACB90"/>
    <mergeCell ref="ACC90:ACE90"/>
    <mergeCell ref="ACF90:ACH90"/>
    <mergeCell ref="ABE90:ABG90"/>
    <mergeCell ref="ABH90:ABJ90"/>
    <mergeCell ref="ABK90:ABM90"/>
    <mergeCell ref="ABN90:ABP90"/>
    <mergeCell ref="ABQ90:ABS90"/>
    <mergeCell ref="AAP90:AAR90"/>
    <mergeCell ref="AAS90:AAU90"/>
    <mergeCell ref="AAV90:AAX90"/>
    <mergeCell ref="AAY90:ABA90"/>
    <mergeCell ref="ABB90:ABD90"/>
    <mergeCell ref="AAA90:AAC90"/>
    <mergeCell ref="AAD90:AAF90"/>
    <mergeCell ref="AAG90:AAI90"/>
    <mergeCell ref="AAJ90:AAL90"/>
    <mergeCell ref="AAM90:AAO90"/>
    <mergeCell ref="AEB90:AED90"/>
    <mergeCell ref="AEE90:AEG90"/>
    <mergeCell ref="AEH90:AEJ90"/>
    <mergeCell ref="AEK90:AEM90"/>
    <mergeCell ref="AEN90:AEP90"/>
    <mergeCell ref="ADM90:ADO90"/>
    <mergeCell ref="ADP90:ADR90"/>
    <mergeCell ref="ADS90:ADU90"/>
    <mergeCell ref="ADV90:ADX90"/>
    <mergeCell ref="ADY90:AEA90"/>
    <mergeCell ref="ACX90:ACZ90"/>
    <mergeCell ref="ADA90:ADC90"/>
    <mergeCell ref="ADD90:ADF90"/>
    <mergeCell ref="ADG90:ADI90"/>
    <mergeCell ref="ADJ90:ADL90"/>
    <mergeCell ref="ACI90:ACK90"/>
    <mergeCell ref="ACL90:ACN90"/>
    <mergeCell ref="ACO90:ACQ90"/>
    <mergeCell ref="ACR90:ACT90"/>
    <mergeCell ref="ACU90:ACW90"/>
    <mergeCell ref="AGJ90:AGL90"/>
    <mergeCell ref="AGM90:AGO90"/>
    <mergeCell ref="AGP90:AGR90"/>
    <mergeCell ref="AGS90:AGU90"/>
    <mergeCell ref="AGV90:AGX90"/>
    <mergeCell ref="AFU90:AFW90"/>
    <mergeCell ref="AFX90:AFZ90"/>
    <mergeCell ref="AGA90:AGC90"/>
    <mergeCell ref="AGD90:AGF90"/>
    <mergeCell ref="AGG90:AGI90"/>
    <mergeCell ref="AFF90:AFH90"/>
    <mergeCell ref="AFI90:AFK90"/>
    <mergeCell ref="AFL90:AFN90"/>
    <mergeCell ref="AFO90:AFQ90"/>
    <mergeCell ref="AFR90:AFT90"/>
    <mergeCell ref="AEQ90:AES90"/>
    <mergeCell ref="AET90:AEV90"/>
    <mergeCell ref="AEW90:AEY90"/>
    <mergeCell ref="AEZ90:AFB90"/>
    <mergeCell ref="AFC90:AFE90"/>
    <mergeCell ref="AIR90:AIT90"/>
    <mergeCell ref="AIU90:AIW90"/>
    <mergeCell ref="AIX90:AIZ90"/>
    <mergeCell ref="AJA90:AJC90"/>
    <mergeCell ref="AJD90:AJF90"/>
    <mergeCell ref="AIC90:AIE90"/>
    <mergeCell ref="AIF90:AIH90"/>
    <mergeCell ref="AII90:AIK90"/>
    <mergeCell ref="AIL90:AIN90"/>
    <mergeCell ref="AIO90:AIQ90"/>
    <mergeCell ref="AHN90:AHP90"/>
    <mergeCell ref="AHQ90:AHS90"/>
    <mergeCell ref="AHT90:AHV90"/>
    <mergeCell ref="AHW90:AHY90"/>
    <mergeCell ref="AHZ90:AIB90"/>
    <mergeCell ref="AGY90:AHA90"/>
    <mergeCell ref="AHB90:AHD90"/>
    <mergeCell ref="AHE90:AHG90"/>
    <mergeCell ref="AHH90:AHJ90"/>
    <mergeCell ref="AHK90:AHM90"/>
    <mergeCell ref="AKZ90:ALB90"/>
    <mergeCell ref="ALC90:ALE90"/>
    <mergeCell ref="ALF90:ALH90"/>
    <mergeCell ref="ALI90:ALK90"/>
    <mergeCell ref="ALL90:ALN90"/>
    <mergeCell ref="AKK90:AKM90"/>
    <mergeCell ref="AKN90:AKP90"/>
    <mergeCell ref="AKQ90:AKS90"/>
    <mergeCell ref="AKT90:AKV90"/>
    <mergeCell ref="AKW90:AKY90"/>
    <mergeCell ref="AJV90:AJX90"/>
    <mergeCell ref="AJY90:AKA90"/>
    <mergeCell ref="AKB90:AKD90"/>
    <mergeCell ref="AKE90:AKG90"/>
    <mergeCell ref="AKH90:AKJ90"/>
    <mergeCell ref="AJG90:AJI90"/>
    <mergeCell ref="AJJ90:AJL90"/>
    <mergeCell ref="AJM90:AJO90"/>
    <mergeCell ref="AJP90:AJR90"/>
    <mergeCell ref="AJS90:AJU90"/>
    <mergeCell ref="ANH90:ANJ90"/>
    <mergeCell ref="ANK90:ANM90"/>
    <mergeCell ref="ANN90:ANP90"/>
    <mergeCell ref="ANQ90:ANS90"/>
    <mergeCell ref="ANT90:ANV90"/>
    <mergeCell ref="AMS90:AMU90"/>
    <mergeCell ref="AMV90:AMX90"/>
    <mergeCell ref="AMY90:ANA90"/>
    <mergeCell ref="ANB90:AND90"/>
    <mergeCell ref="ANE90:ANG90"/>
    <mergeCell ref="AMD90:AMF90"/>
    <mergeCell ref="AMG90:AMI90"/>
    <mergeCell ref="AMJ90:AML90"/>
    <mergeCell ref="AMM90:AMO90"/>
    <mergeCell ref="AMP90:AMR90"/>
    <mergeCell ref="ALO90:ALQ90"/>
    <mergeCell ref="ALR90:ALT90"/>
    <mergeCell ref="ALU90:ALW90"/>
    <mergeCell ref="ALX90:ALZ90"/>
    <mergeCell ref="AMA90:AMC90"/>
    <mergeCell ref="APP90:APR90"/>
    <mergeCell ref="APS90:APU90"/>
    <mergeCell ref="APV90:APX90"/>
    <mergeCell ref="APY90:AQA90"/>
    <mergeCell ref="AQB90:AQD90"/>
    <mergeCell ref="APA90:APC90"/>
    <mergeCell ref="APD90:APF90"/>
    <mergeCell ref="APG90:API90"/>
    <mergeCell ref="APJ90:APL90"/>
    <mergeCell ref="APM90:APO90"/>
    <mergeCell ref="AOL90:AON90"/>
    <mergeCell ref="AOO90:AOQ90"/>
    <mergeCell ref="AOR90:AOT90"/>
    <mergeCell ref="AOU90:AOW90"/>
    <mergeCell ref="AOX90:AOZ90"/>
    <mergeCell ref="ANW90:ANY90"/>
    <mergeCell ref="ANZ90:AOB90"/>
    <mergeCell ref="AOC90:AOE90"/>
    <mergeCell ref="AOF90:AOH90"/>
    <mergeCell ref="AOI90:AOK90"/>
    <mergeCell ref="ARX90:ARZ90"/>
    <mergeCell ref="ASA90:ASC90"/>
    <mergeCell ref="ASD90:ASF90"/>
    <mergeCell ref="ASG90:ASI90"/>
    <mergeCell ref="ASJ90:ASL90"/>
    <mergeCell ref="ARI90:ARK90"/>
    <mergeCell ref="ARL90:ARN90"/>
    <mergeCell ref="ARO90:ARQ90"/>
    <mergeCell ref="ARR90:ART90"/>
    <mergeCell ref="ARU90:ARW90"/>
    <mergeCell ref="AQT90:AQV90"/>
    <mergeCell ref="AQW90:AQY90"/>
    <mergeCell ref="AQZ90:ARB90"/>
    <mergeCell ref="ARC90:ARE90"/>
    <mergeCell ref="ARF90:ARH90"/>
    <mergeCell ref="AQE90:AQG90"/>
    <mergeCell ref="AQH90:AQJ90"/>
    <mergeCell ref="AQK90:AQM90"/>
    <mergeCell ref="AQN90:AQP90"/>
    <mergeCell ref="AQQ90:AQS90"/>
    <mergeCell ref="AUF90:AUH90"/>
    <mergeCell ref="AUI90:AUK90"/>
    <mergeCell ref="AUL90:AUN90"/>
    <mergeCell ref="AUO90:AUQ90"/>
    <mergeCell ref="AUR90:AUT90"/>
    <mergeCell ref="ATQ90:ATS90"/>
    <mergeCell ref="ATT90:ATV90"/>
    <mergeCell ref="ATW90:ATY90"/>
    <mergeCell ref="ATZ90:AUB90"/>
    <mergeCell ref="AUC90:AUE90"/>
    <mergeCell ref="ATB90:ATD90"/>
    <mergeCell ref="ATE90:ATG90"/>
    <mergeCell ref="ATH90:ATJ90"/>
    <mergeCell ref="ATK90:ATM90"/>
    <mergeCell ref="ATN90:ATP90"/>
    <mergeCell ref="ASM90:ASO90"/>
    <mergeCell ref="ASP90:ASR90"/>
    <mergeCell ref="ASS90:ASU90"/>
    <mergeCell ref="ASV90:ASX90"/>
    <mergeCell ref="ASY90:ATA90"/>
    <mergeCell ref="AWN90:AWP90"/>
    <mergeCell ref="AWQ90:AWS90"/>
    <mergeCell ref="AWT90:AWV90"/>
    <mergeCell ref="AWW90:AWY90"/>
    <mergeCell ref="AWZ90:AXB90"/>
    <mergeCell ref="AVY90:AWA90"/>
    <mergeCell ref="AWB90:AWD90"/>
    <mergeCell ref="AWE90:AWG90"/>
    <mergeCell ref="AWH90:AWJ90"/>
    <mergeCell ref="AWK90:AWM90"/>
    <mergeCell ref="AVJ90:AVL90"/>
    <mergeCell ref="AVM90:AVO90"/>
    <mergeCell ref="AVP90:AVR90"/>
    <mergeCell ref="AVS90:AVU90"/>
    <mergeCell ref="AVV90:AVX90"/>
    <mergeCell ref="AUU90:AUW90"/>
    <mergeCell ref="AUX90:AUZ90"/>
    <mergeCell ref="AVA90:AVC90"/>
    <mergeCell ref="AVD90:AVF90"/>
    <mergeCell ref="AVG90:AVI90"/>
    <mergeCell ref="AYV90:AYX90"/>
    <mergeCell ref="AYY90:AZA90"/>
    <mergeCell ref="AZB90:AZD90"/>
    <mergeCell ref="AZE90:AZG90"/>
    <mergeCell ref="AZH90:AZJ90"/>
    <mergeCell ref="AYG90:AYI90"/>
    <mergeCell ref="AYJ90:AYL90"/>
    <mergeCell ref="AYM90:AYO90"/>
    <mergeCell ref="AYP90:AYR90"/>
    <mergeCell ref="AYS90:AYU90"/>
    <mergeCell ref="AXR90:AXT90"/>
    <mergeCell ref="AXU90:AXW90"/>
    <mergeCell ref="AXX90:AXZ90"/>
    <mergeCell ref="AYA90:AYC90"/>
    <mergeCell ref="AYD90:AYF90"/>
    <mergeCell ref="AXC90:AXE90"/>
    <mergeCell ref="AXF90:AXH90"/>
    <mergeCell ref="AXI90:AXK90"/>
    <mergeCell ref="AXL90:AXN90"/>
    <mergeCell ref="AXO90:AXQ90"/>
    <mergeCell ref="BBD90:BBF90"/>
    <mergeCell ref="BBG90:BBI90"/>
    <mergeCell ref="BBJ90:BBL90"/>
    <mergeCell ref="BBM90:BBO90"/>
    <mergeCell ref="BBP90:BBR90"/>
    <mergeCell ref="BAO90:BAQ90"/>
    <mergeCell ref="BAR90:BAT90"/>
    <mergeCell ref="BAU90:BAW90"/>
    <mergeCell ref="BAX90:BAZ90"/>
    <mergeCell ref="BBA90:BBC90"/>
    <mergeCell ref="AZZ90:BAB90"/>
    <mergeCell ref="BAC90:BAE90"/>
    <mergeCell ref="BAF90:BAH90"/>
    <mergeCell ref="BAI90:BAK90"/>
    <mergeCell ref="BAL90:BAN90"/>
    <mergeCell ref="AZK90:AZM90"/>
    <mergeCell ref="AZN90:AZP90"/>
    <mergeCell ref="AZQ90:AZS90"/>
    <mergeCell ref="AZT90:AZV90"/>
    <mergeCell ref="AZW90:AZY90"/>
    <mergeCell ref="BDL90:BDN90"/>
    <mergeCell ref="BDO90:BDQ90"/>
    <mergeCell ref="BDR90:BDT90"/>
    <mergeCell ref="BDU90:BDW90"/>
    <mergeCell ref="BDX90:BDZ90"/>
    <mergeCell ref="BCW90:BCY90"/>
    <mergeCell ref="BCZ90:BDB90"/>
    <mergeCell ref="BDC90:BDE90"/>
    <mergeCell ref="BDF90:BDH90"/>
    <mergeCell ref="BDI90:BDK90"/>
    <mergeCell ref="BCH90:BCJ90"/>
    <mergeCell ref="BCK90:BCM90"/>
    <mergeCell ref="BCN90:BCP90"/>
    <mergeCell ref="BCQ90:BCS90"/>
    <mergeCell ref="BCT90:BCV90"/>
    <mergeCell ref="BBS90:BBU90"/>
    <mergeCell ref="BBV90:BBX90"/>
    <mergeCell ref="BBY90:BCA90"/>
    <mergeCell ref="BCB90:BCD90"/>
    <mergeCell ref="BCE90:BCG90"/>
    <mergeCell ref="BFT90:BFV90"/>
    <mergeCell ref="BFW90:BFY90"/>
    <mergeCell ref="BFZ90:BGB90"/>
    <mergeCell ref="BGC90:BGE90"/>
    <mergeCell ref="BGF90:BGH90"/>
    <mergeCell ref="BFE90:BFG90"/>
    <mergeCell ref="BFH90:BFJ90"/>
    <mergeCell ref="BFK90:BFM90"/>
    <mergeCell ref="BFN90:BFP90"/>
    <mergeCell ref="BFQ90:BFS90"/>
    <mergeCell ref="BEP90:BER90"/>
    <mergeCell ref="BES90:BEU90"/>
    <mergeCell ref="BEV90:BEX90"/>
    <mergeCell ref="BEY90:BFA90"/>
    <mergeCell ref="BFB90:BFD90"/>
    <mergeCell ref="BEA90:BEC90"/>
    <mergeCell ref="BED90:BEF90"/>
    <mergeCell ref="BEG90:BEI90"/>
    <mergeCell ref="BEJ90:BEL90"/>
    <mergeCell ref="BEM90:BEO90"/>
    <mergeCell ref="BIB90:BID90"/>
    <mergeCell ref="BIE90:BIG90"/>
    <mergeCell ref="BIH90:BIJ90"/>
    <mergeCell ref="BIK90:BIM90"/>
    <mergeCell ref="BIN90:BIP90"/>
    <mergeCell ref="BHM90:BHO90"/>
    <mergeCell ref="BHP90:BHR90"/>
    <mergeCell ref="BHS90:BHU90"/>
    <mergeCell ref="BHV90:BHX90"/>
    <mergeCell ref="BHY90:BIA90"/>
    <mergeCell ref="BGX90:BGZ90"/>
    <mergeCell ref="BHA90:BHC90"/>
    <mergeCell ref="BHD90:BHF90"/>
    <mergeCell ref="BHG90:BHI90"/>
    <mergeCell ref="BHJ90:BHL90"/>
    <mergeCell ref="BGI90:BGK90"/>
    <mergeCell ref="BGL90:BGN90"/>
    <mergeCell ref="BGO90:BGQ90"/>
    <mergeCell ref="BGR90:BGT90"/>
    <mergeCell ref="BGU90:BGW90"/>
    <mergeCell ref="BKJ90:BKL90"/>
    <mergeCell ref="BKM90:BKO90"/>
    <mergeCell ref="BKP90:BKR90"/>
    <mergeCell ref="BKS90:BKU90"/>
    <mergeCell ref="BKV90:BKX90"/>
    <mergeCell ref="BJU90:BJW90"/>
    <mergeCell ref="BJX90:BJZ90"/>
    <mergeCell ref="BKA90:BKC90"/>
    <mergeCell ref="BKD90:BKF90"/>
    <mergeCell ref="BKG90:BKI90"/>
    <mergeCell ref="BJF90:BJH90"/>
    <mergeCell ref="BJI90:BJK90"/>
    <mergeCell ref="BJL90:BJN90"/>
    <mergeCell ref="BJO90:BJQ90"/>
    <mergeCell ref="BJR90:BJT90"/>
    <mergeCell ref="BIQ90:BIS90"/>
    <mergeCell ref="BIT90:BIV90"/>
    <mergeCell ref="BIW90:BIY90"/>
    <mergeCell ref="BIZ90:BJB90"/>
    <mergeCell ref="BJC90:BJE90"/>
    <mergeCell ref="BMR90:BMT90"/>
    <mergeCell ref="BMU90:BMW90"/>
    <mergeCell ref="BMX90:BMZ90"/>
    <mergeCell ref="BNA90:BNC90"/>
    <mergeCell ref="BND90:BNF90"/>
    <mergeCell ref="BMC90:BME90"/>
    <mergeCell ref="BMF90:BMH90"/>
    <mergeCell ref="BMI90:BMK90"/>
    <mergeCell ref="BML90:BMN90"/>
    <mergeCell ref="BMO90:BMQ90"/>
    <mergeCell ref="BLN90:BLP90"/>
    <mergeCell ref="BLQ90:BLS90"/>
    <mergeCell ref="BLT90:BLV90"/>
    <mergeCell ref="BLW90:BLY90"/>
    <mergeCell ref="BLZ90:BMB90"/>
    <mergeCell ref="BKY90:BLA90"/>
    <mergeCell ref="BLB90:BLD90"/>
    <mergeCell ref="BLE90:BLG90"/>
    <mergeCell ref="BLH90:BLJ90"/>
    <mergeCell ref="BLK90:BLM90"/>
    <mergeCell ref="BOZ90:BPB90"/>
    <mergeCell ref="BPC90:BPE90"/>
    <mergeCell ref="BPF90:BPH90"/>
    <mergeCell ref="BPI90:BPK90"/>
    <mergeCell ref="BPL90:BPN90"/>
    <mergeCell ref="BOK90:BOM90"/>
    <mergeCell ref="BON90:BOP90"/>
    <mergeCell ref="BOQ90:BOS90"/>
    <mergeCell ref="BOT90:BOV90"/>
    <mergeCell ref="BOW90:BOY90"/>
    <mergeCell ref="BNV90:BNX90"/>
    <mergeCell ref="BNY90:BOA90"/>
    <mergeCell ref="BOB90:BOD90"/>
    <mergeCell ref="BOE90:BOG90"/>
    <mergeCell ref="BOH90:BOJ90"/>
    <mergeCell ref="BNG90:BNI90"/>
    <mergeCell ref="BNJ90:BNL90"/>
    <mergeCell ref="BNM90:BNO90"/>
    <mergeCell ref="BNP90:BNR90"/>
    <mergeCell ref="BNS90:BNU90"/>
    <mergeCell ref="BRH90:BRJ90"/>
    <mergeCell ref="BRK90:BRM90"/>
    <mergeCell ref="BRN90:BRP90"/>
    <mergeCell ref="BRQ90:BRS90"/>
    <mergeCell ref="BRT90:BRV90"/>
    <mergeCell ref="BQS90:BQU90"/>
    <mergeCell ref="BQV90:BQX90"/>
    <mergeCell ref="BQY90:BRA90"/>
    <mergeCell ref="BRB90:BRD90"/>
    <mergeCell ref="BRE90:BRG90"/>
    <mergeCell ref="BQD90:BQF90"/>
    <mergeCell ref="BQG90:BQI90"/>
    <mergeCell ref="BQJ90:BQL90"/>
    <mergeCell ref="BQM90:BQO90"/>
    <mergeCell ref="BQP90:BQR90"/>
    <mergeCell ref="BPO90:BPQ90"/>
    <mergeCell ref="BPR90:BPT90"/>
    <mergeCell ref="BPU90:BPW90"/>
    <mergeCell ref="BPX90:BPZ90"/>
    <mergeCell ref="BQA90:BQC90"/>
    <mergeCell ref="BTP90:BTR90"/>
    <mergeCell ref="BTS90:BTU90"/>
    <mergeCell ref="BTV90:BTX90"/>
    <mergeCell ref="BTY90:BUA90"/>
    <mergeCell ref="BUB90:BUD90"/>
    <mergeCell ref="BTA90:BTC90"/>
    <mergeCell ref="BTD90:BTF90"/>
    <mergeCell ref="BTG90:BTI90"/>
    <mergeCell ref="BTJ90:BTL90"/>
    <mergeCell ref="BTM90:BTO90"/>
    <mergeCell ref="BSL90:BSN90"/>
    <mergeCell ref="BSO90:BSQ90"/>
    <mergeCell ref="BSR90:BST90"/>
    <mergeCell ref="BSU90:BSW90"/>
    <mergeCell ref="BSX90:BSZ90"/>
    <mergeCell ref="BRW90:BRY90"/>
    <mergeCell ref="BRZ90:BSB90"/>
    <mergeCell ref="BSC90:BSE90"/>
    <mergeCell ref="BSF90:BSH90"/>
    <mergeCell ref="BSI90:BSK90"/>
    <mergeCell ref="BVX90:BVZ90"/>
    <mergeCell ref="BWA90:BWC90"/>
    <mergeCell ref="BWD90:BWF90"/>
    <mergeCell ref="BWG90:BWI90"/>
    <mergeCell ref="BWJ90:BWL90"/>
    <mergeCell ref="BVI90:BVK90"/>
    <mergeCell ref="BVL90:BVN90"/>
    <mergeCell ref="BVO90:BVQ90"/>
    <mergeCell ref="BVR90:BVT90"/>
    <mergeCell ref="BVU90:BVW90"/>
    <mergeCell ref="BUT90:BUV90"/>
    <mergeCell ref="BUW90:BUY90"/>
    <mergeCell ref="BUZ90:BVB90"/>
    <mergeCell ref="BVC90:BVE90"/>
    <mergeCell ref="BVF90:BVH90"/>
    <mergeCell ref="BUE90:BUG90"/>
    <mergeCell ref="BUH90:BUJ90"/>
    <mergeCell ref="BUK90:BUM90"/>
    <mergeCell ref="BUN90:BUP90"/>
    <mergeCell ref="BUQ90:BUS90"/>
    <mergeCell ref="BYF90:BYH90"/>
    <mergeCell ref="BYI90:BYK90"/>
    <mergeCell ref="BYL90:BYN90"/>
    <mergeCell ref="BYO90:BYQ90"/>
    <mergeCell ref="BYR90:BYT90"/>
    <mergeCell ref="BXQ90:BXS90"/>
    <mergeCell ref="BXT90:BXV90"/>
    <mergeCell ref="BXW90:BXY90"/>
    <mergeCell ref="BXZ90:BYB90"/>
    <mergeCell ref="BYC90:BYE90"/>
    <mergeCell ref="BXB90:BXD90"/>
    <mergeCell ref="BXE90:BXG90"/>
    <mergeCell ref="BXH90:BXJ90"/>
    <mergeCell ref="BXK90:BXM90"/>
    <mergeCell ref="BXN90:BXP90"/>
    <mergeCell ref="BWM90:BWO90"/>
    <mergeCell ref="BWP90:BWR90"/>
    <mergeCell ref="BWS90:BWU90"/>
    <mergeCell ref="BWV90:BWX90"/>
    <mergeCell ref="BWY90:BXA90"/>
    <mergeCell ref="CAN90:CAP90"/>
    <mergeCell ref="CAQ90:CAS90"/>
    <mergeCell ref="CAT90:CAV90"/>
    <mergeCell ref="CAW90:CAY90"/>
    <mergeCell ref="CAZ90:CBB90"/>
    <mergeCell ref="BZY90:CAA90"/>
    <mergeCell ref="CAB90:CAD90"/>
    <mergeCell ref="CAE90:CAG90"/>
    <mergeCell ref="CAH90:CAJ90"/>
    <mergeCell ref="CAK90:CAM90"/>
    <mergeCell ref="BZJ90:BZL90"/>
    <mergeCell ref="BZM90:BZO90"/>
    <mergeCell ref="BZP90:BZR90"/>
    <mergeCell ref="BZS90:BZU90"/>
    <mergeCell ref="BZV90:BZX90"/>
    <mergeCell ref="BYU90:BYW90"/>
    <mergeCell ref="BYX90:BYZ90"/>
    <mergeCell ref="BZA90:BZC90"/>
    <mergeCell ref="BZD90:BZF90"/>
    <mergeCell ref="BZG90:BZI90"/>
    <mergeCell ref="CCV90:CCX90"/>
    <mergeCell ref="CCY90:CDA90"/>
    <mergeCell ref="CDB90:CDD90"/>
    <mergeCell ref="CDE90:CDG90"/>
    <mergeCell ref="CDH90:CDJ90"/>
    <mergeCell ref="CCG90:CCI90"/>
    <mergeCell ref="CCJ90:CCL90"/>
    <mergeCell ref="CCM90:CCO90"/>
    <mergeCell ref="CCP90:CCR90"/>
    <mergeCell ref="CCS90:CCU90"/>
    <mergeCell ref="CBR90:CBT90"/>
    <mergeCell ref="CBU90:CBW90"/>
    <mergeCell ref="CBX90:CBZ90"/>
    <mergeCell ref="CCA90:CCC90"/>
    <mergeCell ref="CCD90:CCF90"/>
    <mergeCell ref="CBC90:CBE90"/>
    <mergeCell ref="CBF90:CBH90"/>
    <mergeCell ref="CBI90:CBK90"/>
    <mergeCell ref="CBL90:CBN90"/>
    <mergeCell ref="CBO90:CBQ90"/>
    <mergeCell ref="CFD90:CFF90"/>
    <mergeCell ref="CFG90:CFI90"/>
    <mergeCell ref="CFJ90:CFL90"/>
    <mergeCell ref="CFM90:CFO90"/>
    <mergeCell ref="CFP90:CFR90"/>
    <mergeCell ref="CEO90:CEQ90"/>
    <mergeCell ref="CER90:CET90"/>
    <mergeCell ref="CEU90:CEW90"/>
    <mergeCell ref="CEX90:CEZ90"/>
    <mergeCell ref="CFA90:CFC90"/>
    <mergeCell ref="CDZ90:CEB90"/>
    <mergeCell ref="CEC90:CEE90"/>
    <mergeCell ref="CEF90:CEH90"/>
    <mergeCell ref="CEI90:CEK90"/>
    <mergeCell ref="CEL90:CEN90"/>
    <mergeCell ref="CDK90:CDM90"/>
    <mergeCell ref="CDN90:CDP90"/>
    <mergeCell ref="CDQ90:CDS90"/>
    <mergeCell ref="CDT90:CDV90"/>
    <mergeCell ref="CDW90:CDY90"/>
    <mergeCell ref="CHL90:CHN90"/>
    <mergeCell ref="CHO90:CHQ90"/>
    <mergeCell ref="CHR90:CHT90"/>
    <mergeCell ref="CHU90:CHW90"/>
    <mergeCell ref="CHX90:CHZ90"/>
    <mergeCell ref="CGW90:CGY90"/>
    <mergeCell ref="CGZ90:CHB90"/>
    <mergeCell ref="CHC90:CHE90"/>
    <mergeCell ref="CHF90:CHH90"/>
    <mergeCell ref="CHI90:CHK90"/>
    <mergeCell ref="CGH90:CGJ90"/>
    <mergeCell ref="CGK90:CGM90"/>
    <mergeCell ref="CGN90:CGP90"/>
    <mergeCell ref="CGQ90:CGS90"/>
    <mergeCell ref="CGT90:CGV90"/>
    <mergeCell ref="CFS90:CFU90"/>
    <mergeCell ref="CFV90:CFX90"/>
    <mergeCell ref="CFY90:CGA90"/>
    <mergeCell ref="CGB90:CGD90"/>
    <mergeCell ref="CGE90:CGG90"/>
    <mergeCell ref="CJT90:CJV90"/>
    <mergeCell ref="CJW90:CJY90"/>
    <mergeCell ref="CJZ90:CKB90"/>
    <mergeCell ref="CKC90:CKE90"/>
    <mergeCell ref="CKF90:CKH90"/>
    <mergeCell ref="CJE90:CJG90"/>
    <mergeCell ref="CJH90:CJJ90"/>
    <mergeCell ref="CJK90:CJM90"/>
    <mergeCell ref="CJN90:CJP90"/>
    <mergeCell ref="CJQ90:CJS90"/>
    <mergeCell ref="CIP90:CIR90"/>
    <mergeCell ref="CIS90:CIU90"/>
    <mergeCell ref="CIV90:CIX90"/>
    <mergeCell ref="CIY90:CJA90"/>
    <mergeCell ref="CJB90:CJD90"/>
    <mergeCell ref="CIA90:CIC90"/>
    <mergeCell ref="CID90:CIF90"/>
    <mergeCell ref="CIG90:CII90"/>
    <mergeCell ref="CIJ90:CIL90"/>
    <mergeCell ref="CIM90:CIO90"/>
    <mergeCell ref="CMB90:CMD90"/>
    <mergeCell ref="CME90:CMG90"/>
    <mergeCell ref="CMH90:CMJ90"/>
    <mergeCell ref="CMK90:CMM90"/>
    <mergeCell ref="CMN90:CMP90"/>
    <mergeCell ref="CLM90:CLO90"/>
    <mergeCell ref="CLP90:CLR90"/>
    <mergeCell ref="CLS90:CLU90"/>
    <mergeCell ref="CLV90:CLX90"/>
    <mergeCell ref="CLY90:CMA90"/>
    <mergeCell ref="CKX90:CKZ90"/>
    <mergeCell ref="CLA90:CLC90"/>
    <mergeCell ref="CLD90:CLF90"/>
    <mergeCell ref="CLG90:CLI90"/>
    <mergeCell ref="CLJ90:CLL90"/>
    <mergeCell ref="CKI90:CKK90"/>
    <mergeCell ref="CKL90:CKN90"/>
    <mergeCell ref="CKO90:CKQ90"/>
    <mergeCell ref="CKR90:CKT90"/>
    <mergeCell ref="CKU90:CKW90"/>
    <mergeCell ref="COJ90:COL90"/>
    <mergeCell ref="COM90:COO90"/>
    <mergeCell ref="COP90:COR90"/>
    <mergeCell ref="COS90:COU90"/>
    <mergeCell ref="COV90:COX90"/>
    <mergeCell ref="CNU90:CNW90"/>
    <mergeCell ref="CNX90:CNZ90"/>
    <mergeCell ref="COA90:COC90"/>
    <mergeCell ref="COD90:COF90"/>
    <mergeCell ref="COG90:COI90"/>
    <mergeCell ref="CNF90:CNH90"/>
    <mergeCell ref="CNI90:CNK90"/>
    <mergeCell ref="CNL90:CNN90"/>
    <mergeCell ref="CNO90:CNQ90"/>
    <mergeCell ref="CNR90:CNT90"/>
    <mergeCell ref="CMQ90:CMS90"/>
    <mergeCell ref="CMT90:CMV90"/>
    <mergeCell ref="CMW90:CMY90"/>
    <mergeCell ref="CMZ90:CNB90"/>
    <mergeCell ref="CNC90:CNE90"/>
    <mergeCell ref="CQR90:CQT90"/>
    <mergeCell ref="CQU90:CQW90"/>
    <mergeCell ref="CQX90:CQZ90"/>
    <mergeCell ref="CRA90:CRC90"/>
    <mergeCell ref="CRD90:CRF90"/>
    <mergeCell ref="CQC90:CQE90"/>
    <mergeCell ref="CQF90:CQH90"/>
    <mergeCell ref="CQI90:CQK90"/>
    <mergeCell ref="CQL90:CQN90"/>
    <mergeCell ref="CQO90:CQQ90"/>
    <mergeCell ref="CPN90:CPP90"/>
    <mergeCell ref="CPQ90:CPS90"/>
    <mergeCell ref="CPT90:CPV90"/>
    <mergeCell ref="CPW90:CPY90"/>
    <mergeCell ref="CPZ90:CQB90"/>
    <mergeCell ref="COY90:CPA90"/>
    <mergeCell ref="CPB90:CPD90"/>
    <mergeCell ref="CPE90:CPG90"/>
    <mergeCell ref="CPH90:CPJ90"/>
    <mergeCell ref="CPK90:CPM90"/>
    <mergeCell ref="CSZ90:CTB90"/>
    <mergeCell ref="CTC90:CTE90"/>
    <mergeCell ref="CTF90:CTH90"/>
    <mergeCell ref="CTI90:CTK90"/>
    <mergeCell ref="CTL90:CTN90"/>
    <mergeCell ref="CSK90:CSM90"/>
    <mergeCell ref="CSN90:CSP90"/>
    <mergeCell ref="CSQ90:CSS90"/>
    <mergeCell ref="CST90:CSV90"/>
    <mergeCell ref="CSW90:CSY90"/>
    <mergeCell ref="CRV90:CRX90"/>
    <mergeCell ref="CRY90:CSA90"/>
    <mergeCell ref="CSB90:CSD90"/>
    <mergeCell ref="CSE90:CSG90"/>
    <mergeCell ref="CSH90:CSJ90"/>
    <mergeCell ref="CRG90:CRI90"/>
    <mergeCell ref="CRJ90:CRL90"/>
    <mergeCell ref="CRM90:CRO90"/>
    <mergeCell ref="CRP90:CRR90"/>
    <mergeCell ref="CRS90:CRU90"/>
    <mergeCell ref="CVH90:CVJ90"/>
    <mergeCell ref="CVK90:CVM90"/>
    <mergeCell ref="CVN90:CVP90"/>
    <mergeCell ref="CVQ90:CVS90"/>
    <mergeCell ref="CVT90:CVV90"/>
    <mergeCell ref="CUS90:CUU90"/>
    <mergeCell ref="CUV90:CUX90"/>
    <mergeCell ref="CUY90:CVA90"/>
    <mergeCell ref="CVB90:CVD90"/>
    <mergeCell ref="CVE90:CVG90"/>
    <mergeCell ref="CUD90:CUF90"/>
    <mergeCell ref="CUG90:CUI90"/>
    <mergeCell ref="CUJ90:CUL90"/>
    <mergeCell ref="CUM90:CUO90"/>
    <mergeCell ref="CUP90:CUR90"/>
    <mergeCell ref="CTO90:CTQ90"/>
    <mergeCell ref="CTR90:CTT90"/>
    <mergeCell ref="CTU90:CTW90"/>
    <mergeCell ref="CTX90:CTZ90"/>
    <mergeCell ref="CUA90:CUC90"/>
    <mergeCell ref="CXP90:CXR90"/>
    <mergeCell ref="CXS90:CXU90"/>
    <mergeCell ref="CXV90:CXX90"/>
    <mergeCell ref="CXY90:CYA90"/>
    <mergeCell ref="CYB90:CYD90"/>
    <mergeCell ref="CXA90:CXC90"/>
    <mergeCell ref="CXD90:CXF90"/>
    <mergeCell ref="CXG90:CXI90"/>
    <mergeCell ref="CXJ90:CXL90"/>
    <mergeCell ref="CXM90:CXO90"/>
    <mergeCell ref="CWL90:CWN90"/>
    <mergeCell ref="CWO90:CWQ90"/>
    <mergeCell ref="CWR90:CWT90"/>
    <mergeCell ref="CWU90:CWW90"/>
    <mergeCell ref="CWX90:CWZ90"/>
    <mergeCell ref="CVW90:CVY90"/>
    <mergeCell ref="CVZ90:CWB90"/>
    <mergeCell ref="CWC90:CWE90"/>
    <mergeCell ref="CWF90:CWH90"/>
    <mergeCell ref="CWI90:CWK90"/>
    <mergeCell ref="CZX90:CZZ90"/>
    <mergeCell ref="DAA90:DAC90"/>
    <mergeCell ref="DAD90:DAF90"/>
    <mergeCell ref="DAG90:DAI90"/>
    <mergeCell ref="DAJ90:DAL90"/>
    <mergeCell ref="CZI90:CZK90"/>
    <mergeCell ref="CZL90:CZN90"/>
    <mergeCell ref="CZO90:CZQ90"/>
    <mergeCell ref="CZR90:CZT90"/>
    <mergeCell ref="CZU90:CZW90"/>
    <mergeCell ref="CYT90:CYV90"/>
    <mergeCell ref="CYW90:CYY90"/>
    <mergeCell ref="CYZ90:CZB90"/>
    <mergeCell ref="CZC90:CZE90"/>
    <mergeCell ref="CZF90:CZH90"/>
    <mergeCell ref="CYE90:CYG90"/>
    <mergeCell ref="CYH90:CYJ90"/>
    <mergeCell ref="CYK90:CYM90"/>
    <mergeCell ref="CYN90:CYP90"/>
    <mergeCell ref="CYQ90:CYS90"/>
    <mergeCell ref="DCF90:DCH90"/>
    <mergeCell ref="DCI90:DCK90"/>
    <mergeCell ref="DCL90:DCN90"/>
    <mergeCell ref="DCO90:DCQ90"/>
    <mergeCell ref="DCR90:DCT90"/>
    <mergeCell ref="DBQ90:DBS90"/>
    <mergeCell ref="DBT90:DBV90"/>
    <mergeCell ref="DBW90:DBY90"/>
    <mergeCell ref="DBZ90:DCB90"/>
    <mergeCell ref="DCC90:DCE90"/>
    <mergeCell ref="DBB90:DBD90"/>
    <mergeCell ref="DBE90:DBG90"/>
    <mergeCell ref="DBH90:DBJ90"/>
    <mergeCell ref="DBK90:DBM90"/>
    <mergeCell ref="DBN90:DBP90"/>
    <mergeCell ref="DAM90:DAO90"/>
    <mergeCell ref="DAP90:DAR90"/>
    <mergeCell ref="DAS90:DAU90"/>
    <mergeCell ref="DAV90:DAX90"/>
    <mergeCell ref="DAY90:DBA90"/>
    <mergeCell ref="DEN90:DEP90"/>
    <mergeCell ref="DEQ90:DES90"/>
    <mergeCell ref="DET90:DEV90"/>
    <mergeCell ref="DEW90:DEY90"/>
    <mergeCell ref="DEZ90:DFB90"/>
    <mergeCell ref="DDY90:DEA90"/>
    <mergeCell ref="DEB90:DED90"/>
    <mergeCell ref="DEE90:DEG90"/>
    <mergeCell ref="DEH90:DEJ90"/>
    <mergeCell ref="DEK90:DEM90"/>
    <mergeCell ref="DDJ90:DDL90"/>
    <mergeCell ref="DDM90:DDO90"/>
    <mergeCell ref="DDP90:DDR90"/>
    <mergeCell ref="DDS90:DDU90"/>
    <mergeCell ref="DDV90:DDX90"/>
    <mergeCell ref="DCU90:DCW90"/>
    <mergeCell ref="DCX90:DCZ90"/>
    <mergeCell ref="DDA90:DDC90"/>
    <mergeCell ref="DDD90:DDF90"/>
    <mergeCell ref="DDG90:DDI90"/>
    <mergeCell ref="DGV90:DGX90"/>
    <mergeCell ref="DGY90:DHA90"/>
    <mergeCell ref="DHB90:DHD90"/>
    <mergeCell ref="DHE90:DHG90"/>
    <mergeCell ref="DHH90:DHJ90"/>
    <mergeCell ref="DGG90:DGI90"/>
    <mergeCell ref="DGJ90:DGL90"/>
    <mergeCell ref="DGM90:DGO90"/>
    <mergeCell ref="DGP90:DGR90"/>
    <mergeCell ref="DGS90:DGU90"/>
    <mergeCell ref="DFR90:DFT90"/>
    <mergeCell ref="DFU90:DFW90"/>
    <mergeCell ref="DFX90:DFZ90"/>
    <mergeCell ref="DGA90:DGC90"/>
    <mergeCell ref="DGD90:DGF90"/>
    <mergeCell ref="DFC90:DFE90"/>
    <mergeCell ref="DFF90:DFH90"/>
    <mergeCell ref="DFI90:DFK90"/>
    <mergeCell ref="DFL90:DFN90"/>
    <mergeCell ref="DFO90:DFQ90"/>
    <mergeCell ref="DJD90:DJF90"/>
    <mergeCell ref="DJG90:DJI90"/>
    <mergeCell ref="DJJ90:DJL90"/>
    <mergeCell ref="DJM90:DJO90"/>
    <mergeCell ref="DJP90:DJR90"/>
    <mergeCell ref="DIO90:DIQ90"/>
    <mergeCell ref="DIR90:DIT90"/>
    <mergeCell ref="DIU90:DIW90"/>
    <mergeCell ref="DIX90:DIZ90"/>
    <mergeCell ref="DJA90:DJC90"/>
    <mergeCell ref="DHZ90:DIB90"/>
    <mergeCell ref="DIC90:DIE90"/>
    <mergeCell ref="DIF90:DIH90"/>
    <mergeCell ref="DII90:DIK90"/>
    <mergeCell ref="DIL90:DIN90"/>
    <mergeCell ref="DHK90:DHM90"/>
    <mergeCell ref="DHN90:DHP90"/>
    <mergeCell ref="DHQ90:DHS90"/>
    <mergeCell ref="DHT90:DHV90"/>
    <mergeCell ref="DHW90:DHY90"/>
    <mergeCell ref="DLL90:DLN90"/>
    <mergeCell ref="DLO90:DLQ90"/>
    <mergeCell ref="DLR90:DLT90"/>
    <mergeCell ref="DLU90:DLW90"/>
    <mergeCell ref="DLX90:DLZ90"/>
    <mergeCell ref="DKW90:DKY90"/>
    <mergeCell ref="DKZ90:DLB90"/>
    <mergeCell ref="DLC90:DLE90"/>
    <mergeCell ref="DLF90:DLH90"/>
    <mergeCell ref="DLI90:DLK90"/>
    <mergeCell ref="DKH90:DKJ90"/>
    <mergeCell ref="DKK90:DKM90"/>
    <mergeCell ref="DKN90:DKP90"/>
    <mergeCell ref="DKQ90:DKS90"/>
    <mergeCell ref="DKT90:DKV90"/>
    <mergeCell ref="DJS90:DJU90"/>
    <mergeCell ref="DJV90:DJX90"/>
    <mergeCell ref="DJY90:DKA90"/>
    <mergeCell ref="DKB90:DKD90"/>
    <mergeCell ref="DKE90:DKG90"/>
    <mergeCell ref="DNT90:DNV90"/>
    <mergeCell ref="DNW90:DNY90"/>
    <mergeCell ref="DNZ90:DOB90"/>
    <mergeCell ref="DOC90:DOE90"/>
    <mergeCell ref="DOF90:DOH90"/>
    <mergeCell ref="DNE90:DNG90"/>
    <mergeCell ref="DNH90:DNJ90"/>
    <mergeCell ref="DNK90:DNM90"/>
    <mergeCell ref="DNN90:DNP90"/>
    <mergeCell ref="DNQ90:DNS90"/>
    <mergeCell ref="DMP90:DMR90"/>
    <mergeCell ref="DMS90:DMU90"/>
    <mergeCell ref="DMV90:DMX90"/>
    <mergeCell ref="DMY90:DNA90"/>
    <mergeCell ref="DNB90:DND90"/>
    <mergeCell ref="DMA90:DMC90"/>
    <mergeCell ref="DMD90:DMF90"/>
    <mergeCell ref="DMG90:DMI90"/>
    <mergeCell ref="DMJ90:DML90"/>
    <mergeCell ref="DMM90:DMO90"/>
    <mergeCell ref="DQB90:DQD90"/>
    <mergeCell ref="DQE90:DQG90"/>
    <mergeCell ref="DQH90:DQJ90"/>
    <mergeCell ref="DQK90:DQM90"/>
    <mergeCell ref="DQN90:DQP90"/>
    <mergeCell ref="DPM90:DPO90"/>
    <mergeCell ref="DPP90:DPR90"/>
    <mergeCell ref="DPS90:DPU90"/>
    <mergeCell ref="DPV90:DPX90"/>
    <mergeCell ref="DPY90:DQA90"/>
    <mergeCell ref="DOX90:DOZ90"/>
    <mergeCell ref="DPA90:DPC90"/>
    <mergeCell ref="DPD90:DPF90"/>
    <mergeCell ref="DPG90:DPI90"/>
    <mergeCell ref="DPJ90:DPL90"/>
    <mergeCell ref="DOI90:DOK90"/>
    <mergeCell ref="DOL90:DON90"/>
    <mergeCell ref="DOO90:DOQ90"/>
    <mergeCell ref="DOR90:DOT90"/>
    <mergeCell ref="DOU90:DOW90"/>
    <mergeCell ref="DSJ90:DSL90"/>
    <mergeCell ref="DSM90:DSO90"/>
    <mergeCell ref="DSP90:DSR90"/>
    <mergeCell ref="DSS90:DSU90"/>
    <mergeCell ref="DSV90:DSX90"/>
    <mergeCell ref="DRU90:DRW90"/>
    <mergeCell ref="DRX90:DRZ90"/>
    <mergeCell ref="DSA90:DSC90"/>
    <mergeCell ref="DSD90:DSF90"/>
    <mergeCell ref="DSG90:DSI90"/>
    <mergeCell ref="DRF90:DRH90"/>
    <mergeCell ref="DRI90:DRK90"/>
    <mergeCell ref="DRL90:DRN90"/>
    <mergeCell ref="DRO90:DRQ90"/>
    <mergeCell ref="DRR90:DRT90"/>
    <mergeCell ref="DQQ90:DQS90"/>
    <mergeCell ref="DQT90:DQV90"/>
    <mergeCell ref="DQW90:DQY90"/>
    <mergeCell ref="DQZ90:DRB90"/>
    <mergeCell ref="DRC90:DRE90"/>
    <mergeCell ref="DUR90:DUT90"/>
    <mergeCell ref="DUU90:DUW90"/>
    <mergeCell ref="DUX90:DUZ90"/>
    <mergeCell ref="DVA90:DVC90"/>
    <mergeCell ref="DVD90:DVF90"/>
    <mergeCell ref="DUC90:DUE90"/>
    <mergeCell ref="DUF90:DUH90"/>
    <mergeCell ref="DUI90:DUK90"/>
    <mergeCell ref="DUL90:DUN90"/>
    <mergeCell ref="DUO90:DUQ90"/>
    <mergeCell ref="DTN90:DTP90"/>
    <mergeCell ref="DTQ90:DTS90"/>
    <mergeCell ref="DTT90:DTV90"/>
    <mergeCell ref="DTW90:DTY90"/>
    <mergeCell ref="DTZ90:DUB90"/>
    <mergeCell ref="DSY90:DTA90"/>
    <mergeCell ref="DTB90:DTD90"/>
    <mergeCell ref="DTE90:DTG90"/>
    <mergeCell ref="DTH90:DTJ90"/>
    <mergeCell ref="DTK90:DTM90"/>
    <mergeCell ref="DWZ90:DXB90"/>
    <mergeCell ref="DXC90:DXE90"/>
    <mergeCell ref="DXF90:DXH90"/>
    <mergeCell ref="DXI90:DXK90"/>
    <mergeCell ref="DXL90:DXN90"/>
    <mergeCell ref="DWK90:DWM90"/>
    <mergeCell ref="DWN90:DWP90"/>
    <mergeCell ref="DWQ90:DWS90"/>
    <mergeCell ref="DWT90:DWV90"/>
    <mergeCell ref="DWW90:DWY90"/>
    <mergeCell ref="DVV90:DVX90"/>
    <mergeCell ref="DVY90:DWA90"/>
    <mergeCell ref="DWB90:DWD90"/>
    <mergeCell ref="DWE90:DWG90"/>
    <mergeCell ref="DWH90:DWJ90"/>
    <mergeCell ref="DVG90:DVI90"/>
    <mergeCell ref="DVJ90:DVL90"/>
    <mergeCell ref="DVM90:DVO90"/>
    <mergeCell ref="DVP90:DVR90"/>
    <mergeCell ref="DVS90:DVU90"/>
    <mergeCell ref="DZH90:DZJ90"/>
    <mergeCell ref="DZK90:DZM90"/>
    <mergeCell ref="DZN90:DZP90"/>
    <mergeCell ref="DZQ90:DZS90"/>
    <mergeCell ref="DZT90:DZV90"/>
    <mergeCell ref="DYS90:DYU90"/>
    <mergeCell ref="DYV90:DYX90"/>
    <mergeCell ref="DYY90:DZA90"/>
    <mergeCell ref="DZB90:DZD90"/>
    <mergeCell ref="DZE90:DZG90"/>
    <mergeCell ref="DYD90:DYF90"/>
    <mergeCell ref="DYG90:DYI90"/>
    <mergeCell ref="DYJ90:DYL90"/>
    <mergeCell ref="DYM90:DYO90"/>
    <mergeCell ref="DYP90:DYR90"/>
    <mergeCell ref="DXO90:DXQ90"/>
    <mergeCell ref="DXR90:DXT90"/>
    <mergeCell ref="DXU90:DXW90"/>
    <mergeCell ref="DXX90:DXZ90"/>
    <mergeCell ref="DYA90:DYC90"/>
    <mergeCell ref="EBP90:EBR90"/>
    <mergeCell ref="EBS90:EBU90"/>
    <mergeCell ref="EBV90:EBX90"/>
    <mergeCell ref="EBY90:ECA90"/>
    <mergeCell ref="ECB90:ECD90"/>
    <mergeCell ref="EBA90:EBC90"/>
    <mergeCell ref="EBD90:EBF90"/>
    <mergeCell ref="EBG90:EBI90"/>
    <mergeCell ref="EBJ90:EBL90"/>
    <mergeCell ref="EBM90:EBO90"/>
    <mergeCell ref="EAL90:EAN90"/>
    <mergeCell ref="EAO90:EAQ90"/>
    <mergeCell ref="EAR90:EAT90"/>
    <mergeCell ref="EAU90:EAW90"/>
    <mergeCell ref="EAX90:EAZ90"/>
    <mergeCell ref="DZW90:DZY90"/>
    <mergeCell ref="DZZ90:EAB90"/>
    <mergeCell ref="EAC90:EAE90"/>
    <mergeCell ref="EAF90:EAH90"/>
    <mergeCell ref="EAI90:EAK90"/>
    <mergeCell ref="EDX90:EDZ90"/>
    <mergeCell ref="EEA90:EEC90"/>
    <mergeCell ref="EED90:EEF90"/>
    <mergeCell ref="EEG90:EEI90"/>
    <mergeCell ref="EEJ90:EEL90"/>
    <mergeCell ref="EDI90:EDK90"/>
    <mergeCell ref="EDL90:EDN90"/>
    <mergeCell ref="EDO90:EDQ90"/>
    <mergeCell ref="EDR90:EDT90"/>
    <mergeCell ref="EDU90:EDW90"/>
    <mergeCell ref="ECT90:ECV90"/>
    <mergeCell ref="ECW90:ECY90"/>
    <mergeCell ref="ECZ90:EDB90"/>
    <mergeCell ref="EDC90:EDE90"/>
    <mergeCell ref="EDF90:EDH90"/>
    <mergeCell ref="ECE90:ECG90"/>
    <mergeCell ref="ECH90:ECJ90"/>
    <mergeCell ref="ECK90:ECM90"/>
    <mergeCell ref="ECN90:ECP90"/>
    <mergeCell ref="ECQ90:ECS90"/>
    <mergeCell ref="EGF90:EGH90"/>
    <mergeCell ref="EGI90:EGK90"/>
    <mergeCell ref="EGL90:EGN90"/>
    <mergeCell ref="EGO90:EGQ90"/>
    <mergeCell ref="EGR90:EGT90"/>
    <mergeCell ref="EFQ90:EFS90"/>
    <mergeCell ref="EFT90:EFV90"/>
    <mergeCell ref="EFW90:EFY90"/>
    <mergeCell ref="EFZ90:EGB90"/>
    <mergeCell ref="EGC90:EGE90"/>
    <mergeCell ref="EFB90:EFD90"/>
    <mergeCell ref="EFE90:EFG90"/>
    <mergeCell ref="EFH90:EFJ90"/>
    <mergeCell ref="EFK90:EFM90"/>
    <mergeCell ref="EFN90:EFP90"/>
    <mergeCell ref="EEM90:EEO90"/>
    <mergeCell ref="EEP90:EER90"/>
    <mergeCell ref="EES90:EEU90"/>
    <mergeCell ref="EEV90:EEX90"/>
    <mergeCell ref="EEY90:EFA90"/>
    <mergeCell ref="EIN90:EIP90"/>
    <mergeCell ref="EIQ90:EIS90"/>
    <mergeCell ref="EIT90:EIV90"/>
    <mergeCell ref="EIW90:EIY90"/>
    <mergeCell ref="EIZ90:EJB90"/>
    <mergeCell ref="EHY90:EIA90"/>
    <mergeCell ref="EIB90:EID90"/>
    <mergeCell ref="EIE90:EIG90"/>
    <mergeCell ref="EIH90:EIJ90"/>
    <mergeCell ref="EIK90:EIM90"/>
    <mergeCell ref="EHJ90:EHL90"/>
    <mergeCell ref="EHM90:EHO90"/>
    <mergeCell ref="EHP90:EHR90"/>
    <mergeCell ref="EHS90:EHU90"/>
    <mergeCell ref="EHV90:EHX90"/>
    <mergeCell ref="EGU90:EGW90"/>
    <mergeCell ref="EGX90:EGZ90"/>
    <mergeCell ref="EHA90:EHC90"/>
    <mergeCell ref="EHD90:EHF90"/>
    <mergeCell ref="EHG90:EHI90"/>
    <mergeCell ref="EKV90:EKX90"/>
    <mergeCell ref="EKY90:ELA90"/>
    <mergeCell ref="ELB90:ELD90"/>
    <mergeCell ref="ELE90:ELG90"/>
    <mergeCell ref="ELH90:ELJ90"/>
    <mergeCell ref="EKG90:EKI90"/>
    <mergeCell ref="EKJ90:EKL90"/>
    <mergeCell ref="EKM90:EKO90"/>
    <mergeCell ref="EKP90:EKR90"/>
    <mergeCell ref="EKS90:EKU90"/>
    <mergeCell ref="EJR90:EJT90"/>
    <mergeCell ref="EJU90:EJW90"/>
    <mergeCell ref="EJX90:EJZ90"/>
    <mergeCell ref="EKA90:EKC90"/>
    <mergeCell ref="EKD90:EKF90"/>
    <mergeCell ref="EJC90:EJE90"/>
    <mergeCell ref="EJF90:EJH90"/>
    <mergeCell ref="EJI90:EJK90"/>
    <mergeCell ref="EJL90:EJN90"/>
    <mergeCell ref="EJO90:EJQ90"/>
    <mergeCell ref="END90:ENF90"/>
    <mergeCell ref="ENG90:ENI90"/>
    <mergeCell ref="ENJ90:ENL90"/>
    <mergeCell ref="ENM90:ENO90"/>
    <mergeCell ref="ENP90:ENR90"/>
    <mergeCell ref="EMO90:EMQ90"/>
    <mergeCell ref="EMR90:EMT90"/>
    <mergeCell ref="EMU90:EMW90"/>
    <mergeCell ref="EMX90:EMZ90"/>
    <mergeCell ref="ENA90:ENC90"/>
    <mergeCell ref="ELZ90:EMB90"/>
    <mergeCell ref="EMC90:EME90"/>
    <mergeCell ref="EMF90:EMH90"/>
    <mergeCell ref="EMI90:EMK90"/>
    <mergeCell ref="EML90:EMN90"/>
    <mergeCell ref="ELK90:ELM90"/>
    <mergeCell ref="ELN90:ELP90"/>
    <mergeCell ref="ELQ90:ELS90"/>
    <mergeCell ref="ELT90:ELV90"/>
    <mergeCell ref="ELW90:ELY90"/>
    <mergeCell ref="EPL90:EPN90"/>
    <mergeCell ref="EPO90:EPQ90"/>
    <mergeCell ref="EPR90:EPT90"/>
    <mergeCell ref="EPU90:EPW90"/>
    <mergeCell ref="EPX90:EPZ90"/>
    <mergeCell ref="EOW90:EOY90"/>
    <mergeCell ref="EOZ90:EPB90"/>
    <mergeCell ref="EPC90:EPE90"/>
    <mergeCell ref="EPF90:EPH90"/>
    <mergeCell ref="EPI90:EPK90"/>
    <mergeCell ref="EOH90:EOJ90"/>
    <mergeCell ref="EOK90:EOM90"/>
    <mergeCell ref="EON90:EOP90"/>
    <mergeCell ref="EOQ90:EOS90"/>
    <mergeCell ref="EOT90:EOV90"/>
    <mergeCell ref="ENS90:ENU90"/>
    <mergeCell ref="ENV90:ENX90"/>
    <mergeCell ref="ENY90:EOA90"/>
    <mergeCell ref="EOB90:EOD90"/>
    <mergeCell ref="EOE90:EOG90"/>
    <mergeCell ref="ERT90:ERV90"/>
    <mergeCell ref="ERW90:ERY90"/>
    <mergeCell ref="ERZ90:ESB90"/>
    <mergeCell ref="ESC90:ESE90"/>
    <mergeCell ref="ESF90:ESH90"/>
    <mergeCell ref="ERE90:ERG90"/>
    <mergeCell ref="ERH90:ERJ90"/>
    <mergeCell ref="ERK90:ERM90"/>
    <mergeCell ref="ERN90:ERP90"/>
    <mergeCell ref="ERQ90:ERS90"/>
    <mergeCell ref="EQP90:EQR90"/>
    <mergeCell ref="EQS90:EQU90"/>
    <mergeCell ref="EQV90:EQX90"/>
    <mergeCell ref="EQY90:ERA90"/>
    <mergeCell ref="ERB90:ERD90"/>
    <mergeCell ref="EQA90:EQC90"/>
    <mergeCell ref="EQD90:EQF90"/>
    <mergeCell ref="EQG90:EQI90"/>
    <mergeCell ref="EQJ90:EQL90"/>
    <mergeCell ref="EQM90:EQO90"/>
    <mergeCell ref="EUB90:EUD90"/>
    <mergeCell ref="EUE90:EUG90"/>
    <mergeCell ref="EUH90:EUJ90"/>
    <mergeCell ref="EUK90:EUM90"/>
    <mergeCell ref="EUN90:EUP90"/>
    <mergeCell ref="ETM90:ETO90"/>
    <mergeCell ref="ETP90:ETR90"/>
    <mergeCell ref="ETS90:ETU90"/>
    <mergeCell ref="ETV90:ETX90"/>
    <mergeCell ref="ETY90:EUA90"/>
    <mergeCell ref="ESX90:ESZ90"/>
    <mergeCell ref="ETA90:ETC90"/>
    <mergeCell ref="ETD90:ETF90"/>
    <mergeCell ref="ETG90:ETI90"/>
    <mergeCell ref="ETJ90:ETL90"/>
    <mergeCell ref="ESI90:ESK90"/>
    <mergeCell ref="ESL90:ESN90"/>
    <mergeCell ref="ESO90:ESQ90"/>
    <mergeCell ref="ESR90:EST90"/>
    <mergeCell ref="ESU90:ESW90"/>
    <mergeCell ref="EWJ90:EWL90"/>
    <mergeCell ref="EWM90:EWO90"/>
    <mergeCell ref="EWP90:EWR90"/>
    <mergeCell ref="EWS90:EWU90"/>
    <mergeCell ref="EWV90:EWX90"/>
    <mergeCell ref="EVU90:EVW90"/>
    <mergeCell ref="EVX90:EVZ90"/>
    <mergeCell ref="EWA90:EWC90"/>
    <mergeCell ref="EWD90:EWF90"/>
    <mergeCell ref="EWG90:EWI90"/>
    <mergeCell ref="EVF90:EVH90"/>
    <mergeCell ref="EVI90:EVK90"/>
    <mergeCell ref="EVL90:EVN90"/>
    <mergeCell ref="EVO90:EVQ90"/>
    <mergeCell ref="EVR90:EVT90"/>
    <mergeCell ref="EUQ90:EUS90"/>
    <mergeCell ref="EUT90:EUV90"/>
    <mergeCell ref="EUW90:EUY90"/>
    <mergeCell ref="EUZ90:EVB90"/>
    <mergeCell ref="EVC90:EVE90"/>
    <mergeCell ref="EYR90:EYT90"/>
    <mergeCell ref="EYU90:EYW90"/>
    <mergeCell ref="EYX90:EYZ90"/>
    <mergeCell ref="EZA90:EZC90"/>
    <mergeCell ref="EZD90:EZF90"/>
    <mergeCell ref="EYC90:EYE90"/>
    <mergeCell ref="EYF90:EYH90"/>
    <mergeCell ref="EYI90:EYK90"/>
    <mergeCell ref="EYL90:EYN90"/>
    <mergeCell ref="EYO90:EYQ90"/>
    <mergeCell ref="EXN90:EXP90"/>
    <mergeCell ref="EXQ90:EXS90"/>
    <mergeCell ref="EXT90:EXV90"/>
    <mergeCell ref="EXW90:EXY90"/>
    <mergeCell ref="EXZ90:EYB90"/>
    <mergeCell ref="EWY90:EXA90"/>
    <mergeCell ref="EXB90:EXD90"/>
    <mergeCell ref="EXE90:EXG90"/>
    <mergeCell ref="EXH90:EXJ90"/>
    <mergeCell ref="EXK90:EXM90"/>
    <mergeCell ref="FAZ90:FBB90"/>
    <mergeCell ref="FBC90:FBE90"/>
    <mergeCell ref="FBF90:FBH90"/>
    <mergeCell ref="FBI90:FBK90"/>
    <mergeCell ref="FBL90:FBN90"/>
    <mergeCell ref="FAK90:FAM90"/>
    <mergeCell ref="FAN90:FAP90"/>
    <mergeCell ref="FAQ90:FAS90"/>
    <mergeCell ref="FAT90:FAV90"/>
    <mergeCell ref="FAW90:FAY90"/>
    <mergeCell ref="EZV90:EZX90"/>
    <mergeCell ref="EZY90:FAA90"/>
    <mergeCell ref="FAB90:FAD90"/>
    <mergeCell ref="FAE90:FAG90"/>
    <mergeCell ref="FAH90:FAJ90"/>
    <mergeCell ref="EZG90:EZI90"/>
    <mergeCell ref="EZJ90:EZL90"/>
    <mergeCell ref="EZM90:EZO90"/>
    <mergeCell ref="EZP90:EZR90"/>
    <mergeCell ref="EZS90:EZU90"/>
    <mergeCell ref="FDH90:FDJ90"/>
    <mergeCell ref="FDK90:FDM90"/>
    <mergeCell ref="FDN90:FDP90"/>
    <mergeCell ref="FDQ90:FDS90"/>
    <mergeCell ref="FDT90:FDV90"/>
    <mergeCell ref="FCS90:FCU90"/>
    <mergeCell ref="FCV90:FCX90"/>
    <mergeCell ref="FCY90:FDA90"/>
    <mergeCell ref="FDB90:FDD90"/>
    <mergeCell ref="FDE90:FDG90"/>
    <mergeCell ref="FCD90:FCF90"/>
    <mergeCell ref="FCG90:FCI90"/>
    <mergeCell ref="FCJ90:FCL90"/>
    <mergeCell ref="FCM90:FCO90"/>
    <mergeCell ref="FCP90:FCR90"/>
    <mergeCell ref="FBO90:FBQ90"/>
    <mergeCell ref="FBR90:FBT90"/>
    <mergeCell ref="FBU90:FBW90"/>
    <mergeCell ref="FBX90:FBZ90"/>
    <mergeCell ref="FCA90:FCC90"/>
    <mergeCell ref="FFP90:FFR90"/>
    <mergeCell ref="FFS90:FFU90"/>
    <mergeCell ref="FFV90:FFX90"/>
    <mergeCell ref="FFY90:FGA90"/>
    <mergeCell ref="FGB90:FGD90"/>
    <mergeCell ref="FFA90:FFC90"/>
    <mergeCell ref="FFD90:FFF90"/>
    <mergeCell ref="FFG90:FFI90"/>
    <mergeCell ref="FFJ90:FFL90"/>
    <mergeCell ref="FFM90:FFO90"/>
    <mergeCell ref="FEL90:FEN90"/>
    <mergeCell ref="FEO90:FEQ90"/>
    <mergeCell ref="FER90:FET90"/>
    <mergeCell ref="FEU90:FEW90"/>
    <mergeCell ref="FEX90:FEZ90"/>
    <mergeCell ref="FDW90:FDY90"/>
    <mergeCell ref="FDZ90:FEB90"/>
    <mergeCell ref="FEC90:FEE90"/>
    <mergeCell ref="FEF90:FEH90"/>
    <mergeCell ref="FEI90:FEK90"/>
    <mergeCell ref="FHX90:FHZ90"/>
    <mergeCell ref="FIA90:FIC90"/>
    <mergeCell ref="FID90:FIF90"/>
    <mergeCell ref="FIG90:FII90"/>
    <mergeCell ref="FIJ90:FIL90"/>
    <mergeCell ref="FHI90:FHK90"/>
    <mergeCell ref="FHL90:FHN90"/>
    <mergeCell ref="FHO90:FHQ90"/>
    <mergeCell ref="FHR90:FHT90"/>
    <mergeCell ref="FHU90:FHW90"/>
    <mergeCell ref="FGT90:FGV90"/>
    <mergeCell ref="FGW90:FGY90"/>
    <mergeCell ref="FGZ90:FHB90"/>
    <mergeCell ref="FHC90:FHE90"/>
    <mergeCell ref="FHF90:FHH90"/>
    <mergeCell ref="FGE90:FGG90"/>
    <mergeCell ref="FGH90:FGJ90"/>
    <mergeCell ref="FGK90:FGM90"/>
    <mergeCell ref="FGN90:FGP90"/>
    <mergeCell ref="FGQ90:FGS90"/>
    <mergeCell ref="FKF90:FKH90"/>
    <mergeCell ref="FKI90:FKK90"/>
    <mergeCell ref="FKL90:FKN90"/>
    <mergeCell ref="FKO90:FKQ90"/>
    <mergeCell ref="FKR90:FKT90"/>
    <mergeCell ref="FJQ90:FJS90"/>
    <mergeCell ref="FJT90:FJV90"/>
    <mergeCell ref="FJW90:FJY90"/>
    <mergeCell ref="FJZ90:FKB90"/>
    <mergeCell ref="FKC90:FKE90"/>
    <mergeCell ref="FJB90:FJD90"/>
    <mergeCell ref="FJE90:FJG90"/>
    <mergeCell ref="FJH90:FJJ90"/>
    <mergeCell ref="FJK90:FJM90"/>
    <mergeCell ref="FJN90:FJP90"/>
    <mergeCell ref="FIM90:FIO90"/>
    <mergeCell ref="FIP90:FIR90"/>
    <mergeCell ref="FIS90:FIU90"/>
    <mergeCell ref="FIV90:FIX90"/>
    <mergeCell ref="FIY90:FJA90"/>
    <mergeCell ref="FMN90:FMP90"/>
    <mergeCell ref="FMQ90:FMS90"/>
    <mergeCell ref="FMT90:FMV90"/>
    <mergeCell ref="FMW90:FMY90"/>
    <mergeCell ref="FMZ90:FNB90"/>
    <mergeCell ref="FLY90:FMA90"/>
    <mergeCell ref="FMB90:FMD90"/>
    <mergeCell ref="FME90:FMG90"/>
    <mergeCell ref="FMH90:FMJ90"/>
    <mergeCell ref="FMK90:FMM90"/>
    <mergeCell ref="FLJ90:FLL90"/>
    <mergeCell ref="FLM90:FLO90"/>
    <mergeCell ref="FLP90:FLR90"/>
    <mergeCell ref="FLS90:FLU90"/>
    <mergeCell ref="FLV90:FLX90"/>
    <mergeCell ref="FKU90:FKW90"/>
    <mergeCell ref="FKX90:FKZ90"/>
    <mergeCell ref="FLA90:FLC90"/>
    <mergeCell ref="FLD90:FLF90"/>
    <mergeCell ref="FLG90:FLI90"/>
    <mergeCell ref="FOV90:FOX90"/>
    <mergeCell ref="FOY90:FPA90"/>
    <mergeCell ref="FPB90:FPD90"/>
    <mergeCell ref="FPE90:FPG90"/>
    <mergeCell ref="FPH90:FPJ90"/>
    <mergeCell ref="FOG90:FOI90"/>
    <mergeCell ref="FOJ90:FOL90"/>
    <mergeCell ref="FOM90:FOO90"/>
    <mergeCell ref="FOP90:FOR90"/>
    <mergeCell ref="FOS90:FOU90"/>
    <mergeCell ref="FNR90:FNT90"/>
    <mergeCell ref="FNU90:FNW90"/>
    <mergeCell ref="FNX90:FNZ90"/>
    <mergeCell ref="FOA90:FOC90"/>
    <mergeCell ref="FOD90:FOF90"/>
    <mergeCell ref="FNC90:FNE90"/>
    <mergeCell ref="FNF90:FNH90"/>
    <mergeCell ref="FNI90:FNK90"/>
    <mergeCell ref="FNL90:FNN90"/>
    <mergeCell ref="FNO90:FNQ90"/>
    <mergeCell ref="FRD90:FRF90"/>
    <mergeCell ref="FRG90:FRI90"/>
    <mergeCell ref="FRJ90:FRL90"/>
    <mergeCell ref="FRM90:FRO90"/>
    <mergeCell ref="FRP90:FRR90"/>
    <mergeCell ref="FQO90:FQQ90"/>
    <mergeCell ref="FQR90:FQT90"/>
    <mergeCell ref="FQU90:FQW90"/>
    <mergeCell ref="FQX90:FQZ90"/>
    <mergeCell ref="FRA90:FRC90"/>
    <mergeCell ref="FPZ90:FQB90"/>
    <mergeCell ref="FQC90:FQE90"/>
    <mergeCell ref="FQF90:FQH90"/>
    <mergeCell ref="FQI90:FQK90"/>
    <mergeCell ref="FQL90:FQN90"/>
    <mergeCell ref="FPK90:FPM90"/>
    <mergeCell ref="FPN90:FPP90"/>
    <mergeCell ref="FPQ90:FPS90"/>
    <mergeCell ref="FPT90:FPV90"/>
    <mergeCell ref="FPW90:FPY90"/>
    <mergeCell ref="FTL90:FTN90"/>
    <mergeCell ref="FTO90:FTQ90"/>
    <mergeCell ref="FTR90:FTT90"/>
    <mergeCell ref="FTU90:FTW90"/>
    <mergeCell ref="FTX90:FTZ90"/>
    <mergeCell ref="FSW90:FSY90"/>
    <mergeCell ref="FSZ90:FTB90"/>
    <mergeCell ref="FTC90:FTE90"/>
    <mergeCell ref="FTF90:FTH90"/>
    <mergeCell ref="FTI90:FTK90"/>
    <mergeCell ref="FSH90:FSJ90"/>
    <mergeCell ref="FSK90:FSM90"/>
    <mergeCell ref="FSN90:FSP90"/>
    <mergeCell ref="FSQ90:FSS90"/>
    <mergeCell ref="FST90:FSV90"/>
    <mergeCell ref="FRS90:FRU90"/>
    <mergeCell ref="FRV90:FRX90"/>
    <mergeCell ref="FRY90:FSA90"/>
    <mergeCell ref="FSB90:FSD90"/>
    <mergeCell ref="FSE90:FSG90"/>
    <mergeCell ref="FVT90:FVV90"/>
    <mergeCell ref="FVW90:FVY90"/>
    <mergeCell ref="FVZ90:FWB90"/>
    <mergeCell ref="FWC90:FWE90"/>
    <mergeCell ref="FWF90:FWH90"/>
    <mergeCell ref="FVE90:FVG90"/>
    <mergeCell ref="FVH90:FVJ90"/>
    <mergeCell ref="FVK90:FVM90"/>
    <mergeCell ref="FVN90:FVP90"/>
    <mergeCell ref="FVQ90:FVS90"/>
    <mergeCell ref="FUP90:FUR90"/>
    <mergeCell ref="FUS90:FUU90"/>
    <mergeCell ref="FUV90:FUX90"/>
    <mergeCell ref="FUY90:FVA90"/>
    <mergeCell ref="FVB90:FVD90"/>
    <mergeCell ref="FUA90:FUC90"/>
    <mergeCell ref="FUD90:FUF90"/>
    <mergeCell ref="FUG90:FUI90"/>
    <mergeCell ref="FUJ90:FUL90"/>
    <mergeCell ref="FUM90:FUO90"/>
    <mergeCell ref="FYB90:FYD90"/>
    <mergeCell ref="FYE90:FYG90"/>
    <mergeCell ref="FYH90:FYJ90"/>
    <mergeCell ref="FYK90:FYM90"/>
    <mergeCell ref="FYN90:FYP90"/>
    <mergeCell ref="FXM90:FXO90"/>
    <mergeCell ref="FXP90:FXR90"/>
    <mergeCell ref="FXS90:FXU90"/>
    <mergeCell ref="FXV90:FXX90"/>
    <mergeCell ref="FXY90:FYA90"/>
    <mergeCell ref="FWX90:FWZ90"/>
    <mergeCell ref="FXA90:FXC90"/>
    <mergeCell ref="FXD90:FXF90"/>
    <mergeCell ref="FXG90:FXI90"/>
    <mergeCell ref="FXJ90:FXL90"/>
    <mergeCell ref="FWI90:FWK90"/>
    <mergeCell ref="FWL90:FWN90"/>
    <mergeCell ref="FWO90:FWQ90"/>
    <mergeCell ref="FWR90:FWT90"/>
    <mergeCell ref="FWU90:FWW90"/>
    <mergeCell ref="GAJ90:GAL90"/>
    <mergeCell ref="GAM90:GAO90"/>
    <mergeCell ref="GAP90:GAR90"/>
    <mergeCell ref="GAS90:GAU90"/>
    <mergeCell ref="GAV90:GAX90"/>
    <mergeCell ref="FZU90:FZW90"/>
    <mergeCell ref="FZX90:FZZ90"/>
    <mergeCell ref="GAA90:GAC90"/>
    <mergeCell ref="GAD90:GAF90"/>
    <mergeCell ref="GAG90:GAI90"/>
    <mergeCell ref="FZF90:FZH90"/>
    <mergeCell ref="FZI90:FZK90"/>
    <mergeCell ref="FZL90:FZN90"/>
    <mergeCell ref="FZO90:FZQ90"/>
    <mergeCell ref="FZR90:FZT90"/>
    <mergeCell ref="FYQ90:FYS90"/>
    <mergeCell ref="FYT90:FYV90"/>
    <mergeCell ref="FYW90:FYY90"/>
    <mergeCell ref="FYZ90:FZB90"/>
    <mergeCell ref="FZC90:FZE90"/>
    <mergeCell ref="GCR90:GCT90"/>
    <mergeCell ref="GCU90:GCW90"/>
    <mergeCell ref="GCX90:GCZ90"/>
    <mergeCell ref="GDA90:GDC90"/>
    <mergeCell ref="GDD90:GDF90"/>
    <mergeCell ref="GCC90:GCE90"/>
    <mergeCell ref="GCF90:GCH90"/>
    <mergeCell ref="GCI90:GCK90"/>
    <mergeCell ref="GCL90:GCN90"/>
    <mergeCell ref="GCO90:GCQ90"/>
    <mergeCell ref="GBN90:GBP90"/>
    <mergeCell ref="GBQ90:GBS90"/>
    <mergeCell ref="GBT90:GBV90"/>
    <mergeCell ref="GBW90:GBY90"/>
    <mergeCell ref="GBZ90:GCB90"/>
    <mergeCell ref="GAY90:GBA90"/>
    <mergeCell ref="GBB90:GBD90"/>
    <mergeCell ref="GBE90:GBG90"/>
    <mergeCell ref="GBH90:GBJ90"/>
    <mergeCell ref="GBK90:GBM90"/>
    <mergeCell ref="GEZ90:GFB90"/>
    <mergeCell ref="GFC90:GFE90"/>
    <mergeCell ref="GFF90:GFH90"/>
    <mergeCell ref="GFI90:GFK90"/>
    <mergeCell ref="GFL90:GFN90"/>
    <mergeCell ref="GEK90:GEM90"/>
    <mergeCell ref="GEN90:GEP90"/>
    <mergeCell ref="GEQ90:GES90"/>
    <mergeCell ref="GET90:GEV90"/>
    <mergeCell ref="GEW90:GEY90"/>
    <mergeCell ref="GDV90:GDX90"/>
    <mergeCell ref="GDY90:GEA90"/>
    <mergeCell ref="GEB90:GED90"/>
    <mergeCell ref="GEE90:GEG90"/>
    <mergeCell ref="GEH90:GEJ90"/>
    <mergeCell ref="GDG90:GDI90"/>
    <mergeCell ref="GDJ90:GDL90"/>
    <mergeCell ref="GDM90:GDO90"/>
    <mergeCell ref="GDP90:GDR90"/>
    <mergeCell ref="GDS90:GDU90"/>
    <mergeCell ref="GHH90:GHJ90"/>
    <mergeCell ref="GHK90:GHM90"/>
    <mergeCell ref="GHN90:GHP90"/>
    <mergeCell ref="GHQ90:GHS90"/>
    <mergeCell ref="GHT90:GHV90"/>
    <mergeCell ref="GGS90:GGU90"/>
    <mergeCell ref="GGV90:GGX90"/>
    <mergeCell ref="GGY90:GHA90"/>
    <mergeCell ref="GHB90:GHD90"/>
    <mergeCell ref="GHE90:GHG90"/>
    <mergeCell ref="GGD90:GGF90"/>
    <mergeCell ref="GGG90:GGI90"/>
    <mergeCell ref="GGJ90:GGL90"/>
    <mergeCell ref="GGM90:GGO90"/>
    <mergeCell ref="GGP90:GGR90"/>
    <mergeCell ref="GFO90:GFQ90"/>
    <mergeCell ref="GFR90:GFT90"/>
    <mergeCell ref="GFU90:GFW90"/>
    <mergeCell ref="GFX90:GFZ90"/>
    <mergeCell ref="GGA90:GGC90"/>
    <mergeCell ref="GJP90:GJR90"/>
    <mergeCell ref="GJS90:GJU90"/>
    <mergeCell ref="GJV90:GJX90"/>
    <mergeCell ref="GJY90:GKA90"/>
    <mergeCell ref="GKB90:GKD90"/>
    <mergeCell ref="GJA90:GJC90"/>
    <mergeCell ref="GJD90:GJF90"/>
    <mergeCell ref="GJG90:GJI90"/>
    <mergeCell ref="GJJ90:GJL90"/>
    <mergeCell ref="GJM90:GJO90"/>
    <mergeCell ref="GIL90:GIN90"/>
    <mergeCell ref="GIO90:GIQ90"/>
    <mergeCell ref="GIR90:GIT90"/>
    <mergeCell ref="GIU90:GIW90"/>
    <mergeCell ref="GIX90:GIZ90"/>
    <mergeCell ref="GHW90:GHY90"/>
    <mergeCell ref="GHZ90:GIB90"/>
    <mergeCell ref="GIC90:GIE90"/>
    <mergeCell ref="GIF90:GIH90"/>
    <mergeCell ref="GII90:GIK90"/>
    <mergeCell ref="GLX90:GLZ90"/>
    <mergeCell ref="GMA90:GMC90"/>
    <mergeCell ref="GMD90:GMF90"/>
    <mergeCell ref="GMG90:GMI90"/>
    <mergeCell ref="GMJ90:GML90"/>
    <mergeCell ref="GLI90:GLK90"/>
    <mergeCell ref="GLL90:GLN90"/>
    <mergeCell ref="GLO90:GLQ90"/>
    <mergeCell ref="GLR90:GLT90"/>
    <mergeCell ref="GLU90:GLW90"/>
    <mergeCell ref="GKT90:GKV90"/>
    <mergeCell ref="GKW90:GKY90"/>
    <mergeCell ref="GKZ90:GLB90"/>
    <mergeCell ref="GLC90:GLE90"/>
    <mergeCell ref="GLF90:GLH90"/>
    <mergeCell ref="GKE90:GKG90"/>
    <mergeCell ref="GKH90:GKJ90"/>
    <mergeCell ref="GKK90:GKM90"/>
    <mergeCell ref="GKN90:GKP90"/>
    <mergeCell ref="GKQ90:GKS90"/>
    <mergeCell ref="GOF90:GOH90"/>
    <mergeCell ref="GOI90:GOK90"/>
    <mergeCell ref="GOL90:GON90"/>
    <mergeCell ref="GOO90:GOQ90"/>
    <mergeCell ref="GOR90:GOT90"/>
    <mergeCell ref="GNQ90:GNS90"/>
    <mergeCell ref="GNT90:GNV90"/>
    <mergeCell ref="GNW90:GNY90"/>
    <mergeCell ref="GNZ90:GOB90"/>
    <mergeCell ref="GOC90:GOE90"/>
    <mergeCell ref="GNB90:GND90"/>
    <mergeCell ref="GNE90:GNG90"/>
    <mergeCell ref="GNH90:GNJ90"/>
    <mergeCell ref="GNK90:GNM90"/>
    <mergeCell ref="GNN90:GNP90"/>
    <mergeCell ref="GMM90:GMO90"/>
    <mergeCell ref="GMP90:GMR90"/>
    <mergeCell ref="GMS90:GMU90"/>
    <mergeCell ref="GMV90:GMX90"/>
    <mergeCell ref="GMY90:GNA90"/>
    <mergeCell ref="GQN90:GQP90"/>
    <mergeCell ref="GQQ90:GQS90"/>
    <mergeCell ref="GQT90:GQV90"/>
    <mergeCell ref="GQW90:GQY90"/>
    <mergeCell ref="GQZ90:GRB90"/>
    <mergeCell ref="GPY90:GQA90"/>
    <mergeCell ref="GQB90:GQD90"/>
    <mergeCell ref="GQE90:GQG90"/>
    <mergeCell ref="GQH90:GQJ90"/>
    <mergeCell ref="GQK90:GQM90"/>
    <mergeCell ref="GPJ90:GPL90"/>
    <mergeCell ref="GPM90:GPO90"/>
    <mergeCell ref="GPP90:GPR90"/>
    <mergeCell ref="GPS90:GPU90"/>
    <mergeCell ref="GPV90:GPX90"/>
    <mergeCell ref="GOU90:GOW90"/>
    <mergeCell ref="GOX90:GOZ90"/>
    <mergeCell ref="GPA90:GPC90"/>
    <mergeCell ref="GPD90:GPF90"/>
    <mergeCell ref="GPG90:GPI90"/>
    <mergeCell ref="GSV90:GSX90"/>
    <mergeCell ref="GSY90:GTA90"/>
    <mergeCell ref="GTB90:GTD90"/>
    <mergeCell ref="GTE90:GTG90"/>
    <mergeCell ref="GTH90:GTJ90"/>
    <mergeCell ref="GSG90:GSI90"/>
    <mergeCell ref="GSJ90:GSL90"/>
    <mergeCell ref="GSM90:GSO90"/>
    <mergeCell ref="GSP90:GSR90"/>
    <mergeCell ref="GSS90:GSU90"/>
    <mergeCell ref="GRR90:GRT90"/>
    <mergeCell ref="GRU90:GRW90"/>
    <mergeCell ref="GRX90:GRZ90"/>
    <mergeCell ref="GSA90:GSC90"/>
    <mergeCell ref="GSD90:GSF90"/>
    <mergeCell ref="GRC90:GRE90"/>
    <mergeCell ref="GRF90:GRH90"/>
    <mergeCell ref="GRI90:GRK90"/>
    <mergeCell ref="GRL90:GRN90"/>
    <mergeCell ref="GRO90:GRQ90"/>
    <mergeCell ref="GVD90:GVF90"/>
    <mergeCell ref="GVG90:GVI90"/>
    <mergeCell ref="GVJ90:GVL90"/>
    <mergeCell ref="GVM90:GVO90"/>
    <mergeCell ref="GVP90:GVR90"/>
    <mergeCell ref="GUO90:GUQ90"/>
    <mergeCell ref="GUR90:GUT90"/>
    <mergeCell ref="GUU90:GUW90"/>
    <mergeCell ref="GUX90:GUZ90"/>
    <mergeCell ref="GVA90:GVC90"/>
    <mergeCell ref="GTZ90:GUB90"/>
    <mergeCell ref="GUC90:GUE90"/>
    <mergeCell ref="GUF90:GUH90"/>
    <mergeCell ref="GUI90:GUK90"/>
    <mergeCell ref="GUL90:GUN90"/>
    <mergeCell ref="GTK90:GTM90"/>
    <mergeCell ref="GTN90:GTP90"/>
    <mergeCell ref="GTQ90:GTS90"/>
    <mergeCell ref="GTT90:GTV90"/>
    <mergeCell ref="GTW90:GTY90"/>
    <mergeCell ref="GXL90:GXN90"/>
    <mergeCell ref="GXO90:GXQ90"/>
    <mergeCell ref="GXR90:GXT90"/>
    <mergeCell ref="GXU90:GXW90"/>
    <mergeCell ref="GXX90:GXZ90"/>
    <mergeCell ref="GWW90:GWY90"/>
    <mergeCell ref="GWZ90:GXB90"/>
    <mergeCell ref="GXC90:GXE90"/>
    <mergeCell ref="GXF90:GXH90"/>
    <mergeCell ref="GXI90:GXK90"/>
    <mergeCell ref="GWH90:GWJ90"/>
    <mergeCell ref="GWK90:GWM90"/>
    <mergeCell ref="GWN90:GWP90"/>
    <mergeCell ref="GWQ90:GWS90"/>
    <mergeCell ref="GWT90:GWV90"/>
    <mergeCell ref="GVS90:GVU90"/>
    <mergeCell ref="GVV90:GVX90"/>
    <mergeCell ref="GVY90:GWA90"/>
    <mergeCell ref="GWB90:GWD90"/>
    <mergeCell ref="GWE90:GWG90"/>
    <mergeCell ref="GZT90:GZV90"/>
    <mergeCell ref="GZW90:GZY90"/>
    <mergeCell ref="GZZ90:HAB90"/>
    <mergeCell ref="HAC90:HAE90"/>
    <mergeCell ref="HAF90:HAH90"/>
    <mergeCell ref="GZE90:GZG90"/>
    <mergeCell ref="GZH90:GZJ90"/>
    <mergeCell ref="GZK90:GZM90"/>
    <mergeCell ref="GZN90:GZP90"/>
    <mergeCell ref="GZQ90:GZS90"/>
    <mergeCell ref="GYP90:GYR90"/>
    <mergeCell ref="GYS90:GYU90"/>
    <mergeCell ref="GYV90:GYX90"/>
    <mergeCell ref="GYY90:GZA90"/>
    <mergeCell ref="GZB90:GZD90"/>
    <mergeCell ref="GYA90:GYC90"/>
    <mergeCell ref="GYD90:GYF90"/>
    <mergeCell ref="GYG90:GYI90"/>
    <mergeCell ref="GYJ90:GYL90"/>
    <mergeCell ref="GYM90:GYO90"/>
    <mergeCell ref="HCB90:HCD90"/>
    <mergeCell ref="HCE90:HCG90"/>
    <mergeCell ref="HCH90:HCJ90"/>
    <mergeCell ref="HCK90:HCM90"/>
    <mergeCell ref="HCN90:HCP90"/>
    <mergeCell ref="HBM90:HBO90"/>
    <mergeCell ref="HBP90:HBR90"/>
    <mergeCell ref="HBS90:HBU90"/>
    <mergeCell ref="HBV90:HBX90"/>
    <mergeCell ref="HBY90:HCA90"/>
    <mergeCell ref="HAX90:HAZ90"/>
    <mergeCell ref="HBA90:HBC90"/>
    <mergeCell ref="HBD90:HBF90"/>
    <mergeCell ref="HBG90:HBI90"/>
    <mergeCell ref="HBJ90:HBL90"/>
    <mergeCell ref="HAI90:HAK90"/>
    <mergeCell ref="HAL90:HAN90"/>
    <mergeCell ref="HAO90:HAQ90"/>
    <mergeCell ref="HAR90:HAT90"/>
    <mergeCell ref="HAU90:HAW90"/>
    <mergeCell ref="HEJ90:HEL90"/>
    <mergeCell ref="HEM90:HEO90"/>
    <mergeCell ref="HEP90:HER90"/>
    <mergeCell ref="HES90:HEU90"/>
    <mergeCell ref="HEV90:HEX90"/>
    <mergeCell ref="HDU90:HDW90"/>
    <mergeCell ref="HDX90:HDZ90"/>
    <mergeCell ref="HEA90:HEC90"/>
    <mergeCell ref="HED90:HEF90"/>
    <mergeCell ref="HEG90:HEI90"/>
    <mergeCell ref="HDF90:HDH90"/>
    <mergeCell ref="HDI90:HDK90"/>
    <mergeCell ref="HDL90:HDN90"/>
    <mergeCell ref="HDO90:HDQ90"/>
    <mergeCell ref="HDR90:HDT90"/>
    <mergeCell ref="HCQ90:HCS90"/>
    <mergeCell ref="HCT90:HCV90"/>
    <mergeCell ref="HCW90:HCY90"/>
    <mergeCell ref="HCZ90:HDB90"/>
    <mergeCell ref="HDC90:HDE90"/>
    <mergeCell ref="HGR90:HGT90"/>
    <mergeCell ref="HGU90:HGW90"/>
    <mergeCell ref="HGX90:HGZ90"/>
    <mergeCell ref="HHA90:HHC90"/>
    <mergeCell ref="HHD90:HHF90"/>
    <mergeCell ref="HGC90:HGE90"/>
    <mergeCell ref="HGF90:HGH90"/>
    <mergeCell ref="HGI90:HGK90"/>
    <mergeCell ref="HGL90:HGN90"/>
    <mergeCell ref="HGO90:HGQ90"/>
    <mergeCell ref="HFN90:HFP90"/>
    <mergeCell ref="HFQ90:HFS90"/>
    <mergeCell ref="HFT90:HFV90"/>
    <mergeCell ref="HFW90:HFY90"/>
    <mergeCell ref="HFZ90:HGB90"/>
    <mergeCell ref="HEY90:HFA90"/>
    <mergeCell ref="HFB90:HFD90"/>
    <mergeCell ref="HFE90:HFG90"/>
    <mergeCell ref="HFH90:HFJ90"/>
    <mergeCell ref="HFK90:HFM90"/>
    <mergeCell ref="HIZ90:HJB90"/>
    <mergeCell ref="HJC90:HJE90"/>
    <mergeCell ref="HJF90:HJH90"/>
    <mergeCell ref="HJI90:HJK90"/>
    <mergeCell ref="HJL90:HJN90"/>
    <mergeCell ref="HIK90:HIM90"/>
    <mergeCell ref="HIN90:HIP90"/>
    <mergeCell ref="HIQ90:HIS90"/>
    <mergeCell ref="HIT90:HIV90"/>
    <mergeCell ref="HIW90:HIY90"/>
    <mergeCell ref="HHV90:HHX90"/>
    <mergeCell ref="HHY90:HIA90"/>
    <mergeCell ref="HIB90:HID90"/>
    <mergeCell ref="HIE90:HIG90"/>
    <mergeCell ref="HIH90:HIJ90"/>
    <mergeCell ref="HHG90:HHI90"/>
    <mergeCell ref="HHJ90:HHL90"/>
    <mergeCell ref="HHM90:HHO90"/>
    <mergeCell ref="HHP90:HHR90"/>
    <mergeCell ref="HHS90:HHU90"/>
    <mergeCell ref="HLH90:HLJ90"/>
    <mergeCell ref="HLK90:HLM90"/>
    <mergeCell ref="HLN90:HLP90"/>
    <mergeCell ref="HLQ90:HLS90"/>
    <mergeCell ref="HLT90:HLV90"/>
    <mergeCell ref="HKS90:HKU90"/>
    <mergeCell ref="HKV90:HKX90"/>
    <mergeCell ref="HKY90:HLA90"/>
    <mergeCell ref="HLB90:HLD90"/>
    <mergeCell ref="HLE90:HLG90"/>
    <mergeCell ref="HKD90:HKF90"/>
    <mergeCell ref="HKG90:HKI90"/>
    <mergeCell ref="HKJ90:HKL90"/>
    <mergeCell ref="HKM90:HKO90"/>
    <mergeCell ref="HKP90:HKR90"/>
    <mergeCell ref="HJO90:HJQ90"/>
    <mergeCell ref="HJR90:HJT90"/>
    <mergeCell ref="HJU90:HJW90"/>
    <mergeCell ref="HJX90:HJZ90"/>
    <mergeCell ref="HKA90:HKC90"/>
    <mergeCell ref="HNP90:HNR90"/>
    <mergeCell ref="HNS90:HNU90"/>
    <mergeCell ref="HNV90:HNX90"/>
    <mergeCell ref="HNY90:HOA90"/>
    <mergeCell ref="HOB90:HOD90"/>
    <mergeCell ref="HNA90:HNC90"/>
    <mergeCell ref="HND90:HNF90"/>
    <mergeCell ref="HNG90:HNI90"/>
    <mergeCell ref="HNJ90:HNL90"/>
    <mergeCell ref="HNM90:HNO90"/>
    <mergeCell ref="HML90:HMN90"/>
    <mergeCell ref="HMO90:HMQ90"/>
    <mergeCell ref="HMR90:HMT90"/>
    <mergeCell ref="HMU90:HMW90"/>
    <mergeCell ref="HMX90:HMZ90"/>
    <mergeCell ref="HLW90:HLY90"/>
    <mergeCell ref="HLZ90:HMB90"/>
    <mergeCell ref="HMC90:HME90"/>
    <mergeCell ref="HMF90:HMH90"/>
    <mergeCell ref="HMI90:HMK90"/>
    <mergeCell ref="HPX90:HPZ90"/>
    <mergeCell ref="HQA90:HQC90"/>
    <mergeCell ref="HQD90:HQF90"/>
    <mergeCell ref="HQG90:HQI90"/>
    <mergeCell ref="HQJ90:HQL90"/>
    <mergeCell ref="HPI90:HPK90"/>
    <mergeCell ref="HPL90:HPN90"/>
    <mergeCell ref="HPO90:HPQ90"/>
    <mergeCell ref="HPR90:HPT90"/>
    <mergeCell ref="HPU90:HPW90"/>
    <mergeCell ref="HOT90:HOV90"/>
    <mergeCell ref="HOW90:HOY90"/>
    <mergeCell ref="HOZ90:HPB90"/>
    <mergeCell ref="HPC90:HPE90"/>
    <mergeCell ref="HPF90:HPH90"/>
    <mergeCell ref="HOE90:HOG90"/>
    <mergeCell ref="HOH90:HOJ90"/>
    <mergeCell ref="HOK90:HOM90"/>
    <mergeCell ref="HON90:HOP90"/>
    <mergeCell ref="HOQ90:HOS90"/>
    <mergeCell ref="HSF90:HSH90"/>
    <mergeCell ref="HSI90:HSK90"/>
    <mergeCell ref="HSL90:HSN90"/>
    <mergeCell ref="HSO90:HSQ90"/>
    <mergeCell ref="HSR90:HST90"/>
    <mergeCell ref="HRQ90:HRS90"/>
    <mergeCell ref="HRT90:HRV90"/>
    <mergeCell ref="HRW90:HRY90"/>
    <mergeCell ref="HRZ90:HSB90"/>
    <mergeCell ref="HSC90:HSE90"/>
    <mergeCell ref="HRB90:HRD90"/>
    <mergeCell ref="HRE90:HRG90"/>
    <mergeCell ref="HRH90:HRJ90"/>
    <mergeCell ref="HRK90:HRM90"/>
    <mergeCell ref="HRN90:HRP90"/>
    <mergeCell ref="HQM90:HQO90"/>
    <mergeCell ref="HQP90:HQR90"/>
    <mergeCell ref="HQS90:HQU90"/>
    <mergeCell ref="HQV90:HQX90"/>
    <mergeCell ref="HQY90:HRA90"/>
    <mergeCell ref="HUN90:HUP90"/>
    <mergeCell ref="HUQ90:HUS90"/>
    <mergeCell ref="HUT90:HUV90"/>
    <mergeCell ref="HUW90:HUY90"/>
    <mergeCell ref="HUZ90:HVB90"/>
    <mergeCell ref="HTY90:HUA90"/>
    <mergeCell ref="HUB90:HUD90"/>
    <mergeCell ref="HUE90:HUG90"/>
    <mergeCell ref="HUH90:HUJ90"/>
    <mergeCell ref="HUK90:HUM90"/>
    <mergeCell ref="HTJ90:HTL90"/>
    <mergeCell ref="HTM90:HTO90"/>
    <mergeCell ref="HTP90:HTR90"/>
    <mergeCell ref="HTS90:HTU90"/>
    <mergeCell ref="HTV90:HTX90"/>
    <mergeCell ref="HSU90:HSW90"/>
    <mergeCell ref="HSX90:HSZ90"/>
    <mergeCell ref="HTA90:HTC90"/>
    <mergeCell ref="HTD90:HTF90"/>
    <mergeCell ref="HTG90:HTI90"/>
    <mergeCell ref="HWV90:HWX90"/>
    <mergeCell ref="HWY90:HXA90"/>
    <mergeCell ref="HXB90:HXD90"/>
    <mergeCell ref="HXE90:HXG90"/>
    <mergeCell ref="HXH90:HXJ90"/>
    <mergeCell ref="HWG90:HWI90"/>
    <mergeCell ref="HWJ90:HWL90"/>
    <mergeCell ref="HWM90:HWO90"/>
    <mergeCell ref="HWP90:HWR90"/>
    <mergeCell ref="HWS90:HWU90"/>
    <mergeCell ref="HVR90:HVT90"/>
    <mergeCell ref="HVU90:HVW90"/>
    <mergeCell ref="HVX90:HVZ90"/>
    <mergeCell ref="HWA90:HWC90"/>
    <mergeCell ref="HWD90:HWF90"/>
    <mergeCell ref="HVC90:HVE90"/>
    <mergeCell ref="HVF90:HVH90"/>
    <mergeCell ref="HVI90:HVK90"/>
    <mergeCell ref="HVL90:HVN90"/>
    <mergeCell ref="HVO90:HVQ90"/>
    <mergeCell ref="HZD90:HZF90"/>
    <mergeCell ref="HZG90:HZI90"/>
    <mergeCell ref="HZJ90:HZL90"/>
    <mergeCell ref="HZM90:HZO90"/>
    <mergeCell ref="HZP90:HZR90"/>
    <mergeCell ref="HYO90:HYQ90"/>
    <mergeCell ref="HYR90:HYT90"/>
    <mergeCell ref="HYU90:HYW90"/>
    <mergeCell ref="HYX90:HYZ90"/>
    <mergeCell ref="HZA90:HZC90"/>
    <mergeCell ref="HXZ90:HYB90"/>
    <mergeCell ref="HYC90:HYE90"/>
    <mergeCell ref="HYF90:HYH90"/>
    <mergeCell ref="HYI90:HYK90"/>
    <mergeCell ref="HYL90:HYN90"/>
    <mergeCell ref="HXK90:HXM90"/>
    <mergeCell ref="HXN90:HXP90"/>
    <mergeCell ref="HXQ90:HXS90"/>
    <mergeCell ref="HXT90:HXV90"/>
    <mergeCell ref="HXW90:HXY90"/>
    <mergeCell ref="IBL90:IBN90"/>
    <mergeCell ref="IBO90:IBQ90"/>
    <mergeCell ref="IBR90:IBT90"/>
    <mergeCell ref="IBU90:IBW90"/>
    <mergeCell ref="IBX90:IBZ90"/>
    <mergeCell ref="IAW90:IAY90"/>
    <mergeCell ref="IAZ90:IBB90"/>
    <mergeCell ref="IBC90:IBE90"/>
    <mergeCell ref="IBF90:IBH90"/>
    <mergeCell ref="IBI90:IBK90"/>
    <mergeCell ref="IAH90:IAJ90"/>
    <mergeCell ref="IAK90:IAM90"/>
    <mergeCell ref="IAN90:IAP90"/>
    <mergeCell ref="IAQ90:IAS90"/>
    <mergeCell ref="IAT90:IAV90"/>
    <mergeCell ref="HZS90:HZU90"/>
    <mergeCell ref="HZV90:HZX90"/>
    <mergeCell ref="HZY90:IAA90"/>
    <mergeCell ref="IAB90:IAD90"/>
    <mergeCell ref="IAE90:IAG90"/>
    <mergeCell ref="IDT90:IDV90"/>
    <mergeCell ref="IDW90:IDY90"/>
    <mergeCell ref="IDZ90:IEB90"/>
    <mergeCell ref="IEC90:IEE90"/>
    <mergeCell ref="IEF90:IEH90"/>
    <mergeCell ref="IDE90:IDG90"/>
    <mergeCell ref="IDH90:IDJ90"/>
    <mergeCell ref="IDK90:IDM90"/>
    <mergeCell ref="IDN90:IDP90"/>
    <mergeCell ref="IDQ90:IDS90"/>
    <mergeCell ref="ICP90:ICR90"/>
    <mergeCell ref="ICS90:ICU90"/>
    <mergeCell ref="ICV90:ICX90"/>
    <mergeCell ref="ICY90:IDA90"/>
    <mergeCell ref="IDB90:IDD90"/>
    <mergeCell ref="ICA90:ICC90"/>
    <mergeCell ref="ICD90:ICF90"/>
    <mergeCell ref="ICG90:ICI90"/>
    <mergeCell ref="ICJ90:ICL90"/>
    <mergeCell ref="ICM90:ICO90"/>
    <mergeCell ref="IGB90:IGD90"/>
    <mergeCell ref="IGE90:IGG90"/>
    <mergeCell ref="IGH90:IGJ90"/>
    <mergeCell ref="IGK90:IGM90"/>
    <mergeCell ref="IGN90:IGP90"/>
    <mergeCell ref="IFM90:IFO90"/>
    <mergeCell ref="IFP90:IFR90"/>
    <mergeCell ref="IFS90:IFU90"/>
    <mergeCell ref="IFV90:IFX90"/>
    <mergeCell ref="IFY90:IGA90"/>
    <mergeCell ref="IEX90:IEZ90"/>
    <mergeCell ref="IFA90:IFC90"/>
    <mergeCell ref="IFD90:IFF90"/>
    <mergeCell ref="IFG90:IFI90"/>
    <mergeCell ref="IFJ90:IFL90"/>
    <mergeCell ref="IEI90:IEK90"/>
    <mergeCell ref="IEL90:IEN90"/>
    <mergeCell ref="IEO90:IEQ90"/>
    <mergeCell ref="IER90:IET90"/>
    <mergeCell ref="IEU90:IEW90"/>
    <mergeCell ref="IIJ90:IIL90"/>
    <mergeCell ref="IIM90:IIO90"/>
    <mergeCell ref="IIP90:IIR90"/>
    <mergeCell ref="IIS90:IIU90"/>
    <mergeCell ref="IIV90:IIX90"/>
    <mergeCell ref="IHU90:IHW90"/>
    <mergeCell ref="IHX90:IHZ90"/>
    <mergeCell ref="IIA90:IIC90"/>
    <mergeCell ref="IID90:IIF90"/>
    <mergeCell ref="IIG90:III90"/>
    <mergeCell ref="IHF90:IHH90"/>
    <mergeCell ref="IHI90:IHK90"/>
    <mergeCell ref="IHL90:IHN90"/>
    <mergeCell ref="IHO90:IHQ90"/>
    <mergeCell ref="IHR90:IHT90"/>
    <mergeCell ref="IGQ90:IGS90"/>
    <mergeCell ref="IGT90:IGV90"/>
    <mergeCell ref="IGW90:IGY90"/>
    <mergeCell ref="IGZ90:IHB90"/>
    <mergeCell ref="IHC90:IHE90"/>
    <mergeCell ref="IKR90:IKT90"/>
    <mergeCell ref="IKU90:IKW90"/>
    <mergeCell ref="IKX90:IKZ90"/>
    <mergeCell ref="ILA90:ILC90"/>
    <mergeCell ref="ILD90:ILF90"/>
    <mergeCell ref="IKC90:IKE90"/>
    <mergeCell ref="IKF90:IKH90"/>
    <mergeCell ref="IKI90:IKK90"/>
    <mergeCell ref="IKL90:IKN90"/>
    <mergeCell ref="IKO90:IKQ90"/>
    <mergeCell ref="IJN90:IJP90"/>
    <mergeCell ref="IJQ90:IJS90"/>
    <mergeCell ref="IJT90:IJV90"/>
    <mergeCell ref="IJW90:IJY90"/>
    <mergeCell ref="IJZ90:IKB90"/>
    <mergeCell ref="IIY90:IJA90"/>
    <mergeCell ref="IJB90:IJD90"/>
    <mergeCell ref="IJE90:IJG90"/>
    <mergeCell ref="IJH90:IJJ90"/>
    <mergeCell ref="IJK90:IJM90"/>
    <mergeCell ref="IMZ90:INB90"/>
    <mergeCell ref="INC90:INE90"/>
    <mergeCell ref="INF90:INH90"/>
    <mergeCell ref="INI90:INK90"/>
    <mergeCell ref="INL90:INN90"/>
    <mergeCell ref="IMK90:IMM90"/>
    <mergeCell ref="IMN90:IMP90"/>
    <mergeCell ref="IMQ90:IMS90"/>
    <mergeCell ref="IMT90:IMV90"/>
    <mergeCell ref="IMW90:IMY90"/>
    <mergeCell ref="ILV90:ILX90"/>
    <mergeCell ref="ILY90:IMA90"/>
    <mergeCell ref="IMB90:IMD90"/>
    <mergeCell ref="IME90:IMG90"/>
    <mergeCell ref="IMH90:IMJ90"/>
    <mergeCell ref="ILG90:ILI90"/>
    <mergeCell ref="ILJ90:ILL90"/>
    <mergeCell ref="ILM90:ILO90"/>
    <mergeCell ref="ILP90:ILR90"/>
    <mergeCell ref="ILS90:ILU90"/>
    <mergeCell ref="IPH90:IPJ90"/>
    <mergeCell ref="IPK90:IPM90"/>
    <mergeCell ref="IPN90:IPP90"/>
    <mergeCell ref="IPQ90:IPS90"/>
    <mergeCell ref="IPT90:IPV90"/>
    <mergeCell ref="IOS90:IOU90"/>
    <mergeCell ref="IOV90:IOX90"/>
    <mergeCell ref="IOY90:IPA90"/>
    <mergeCell ref="IPB90:IPD90"/>
    <mergeCell ref="IPE90:IPG90"/>
    <mergeCell ref="IOD90:IOF90"/>
    <mergeCell ref="IOG90:IOI90"/>
    <mergeCell ref="IOJ90:IOL90"/>
    <mergeCell ref="IOM90:IOO90"/>
    <mergeCell ref="IOP90:IOR90"/>
    <mergeCell ref="INO90:INQ90"/>
    <mergeCell ref="INR90:INT90"/>
    <mergeCell ref="INU90:INW90"/>
    <mergeCell ref="INX90:INZ90"/>
    <mergeCell ref="IOA90:IOC90"/>
    <mergeCell ref="IRP90:IRR90"/>
    <mergeCell ref="IRS90:IRU90"/>
    <mergeCell ref="IRV90:IRX90"/>
    <mergeCell ref="IRY90:ISA90"/>
    <mergeCell ref="ISB90:ISD90"/>
    <mergeCell ref="IRA90:IRC90"/>
    <mergeCell ref="IRD90:IRF90"/>
    <mergeCell ref="IRG90:IRI90"/>
    <mergeCell ref="IRJ90:IRL90"/>
    <mergeCell ref="IRM90:IRO90"/>
    <mergeCell ref="IQL90:IQN90"/>
    <mergeCell ref="IQO90:IQQ90"/>
    <mergeCell ref="IQR90:IQT90"/>
    <mergeCell ref="IQU90:IQW90"/>
    <mergeCell ref="IQX90:IQZ90"/>
    <mergeCell ref="IPW90:IPY90"/>
    <mergeCell ref="IPZ90:IQB90"/>
    <mergeCell ref="IQC90:IQE90"/>
    <mergeCell ref="IQF90:IQH90"/>
    <mergeCell ref="IQI90:IQK90"/>
    <mergeCell ref="ITX90:ITZ90"/>
    <mergeCell ref="IUA90:IUC90"/>
    <mergeCell ref="IUD90:IUF90"/>
    <mergeCell ref="IUG90:IUI90"/>
    <mergeCell ref="IUJ90:IUL90"/>
    <mergeCell ref="ITI90:ITK90"/>
    <mergeCell ref="ITL90:ITN90"/>
    <mergeCell ref="ITO90:ITQ90"/>
    <mergeCell ref="ITR90:ITT90"/>
    <mergeCell ref="ITU90:ITW90"/>
    <mergeCell ref="IST90:ISV90"/>
    <mergeCell ref="ISW90:ISY90"/>
    <mergeCell ref="ISZ90:ITB90"/>
    <mergeCell ref="ITC90:ITE90"/>
    <mergeCell ref="ITF90:ITH90"/>
    <mergeCell ref="ISE90:ISG90"/>
    <mergeCell ref="ISH90:ISJ90"/>
    <mergeCell ref="ISK90:ISM90"/>
    <mergeCell ref="ISN90:ISP90"/>
    <mergeCell ref="ISQ90:ISS90"/>
    <mergeCell ref="IWF90:IWH90"/>
    <mergeCell ref="IWI90:IWK90"/>
    <mergeCell ref="IWL90:IWN90"/>
    <mergeCell ref="IWO90:IWQ90"/>
    <mergeCell ref="IWR90:IWT90"/>
    <mergeCell ref="IVQ90:IVS90"/>
    <mergeCell ref="IVT90:IVV90"/>
    <mergeCell ref="IVW90:IVY90"/>
    <mergeCell ref="IVZ90:IWB90"/>
    <mergeCell ref="IWC90:IWE90"/>
    <mergeCell ref="IVB90:IVD90"/>
    <mergeCell ref="IVE90:IVG90"/>
    <mergeCell ref="IVH90:IVJ90"/>
    <mergeCell ref="IVK90:IVM90"/>
    <mergeCell ref="IVN90:IVP90"/>
    <mergeCell ref="IUM90:IUO90"/>
    <mergeCell ref="IUP90:IUR90"/>
    <mergeCell ref="IUS90:IUU90"/>
    <mergeCell ref="IUV90:IUX90"/>
    <mergeCell ref="IUY90:IVA90"/>
    <mergeCell ref="IYN90:IYP90"/>
    <mergeCell ref="IYQ90:IYS90"/>
    <mergeCell ref="IYT90:IYV90"/>
    <mergeCell ref="IYW90:IYY90"/>
    <mergeCell ref="IYZ90:IZB90"/>
    <mergeCell ref="IXY90:IYA90"/>
    <mergeCell ref="IYB90:IYD90"/>
    <mergeCell ref="IYE90:IYG90"/>
    <mergeCell ref="IYH90:IYJ90"/>
    <mergeCell ref="IYK90:IYM90"/>
    <mergeCell ref="IXJ90:IXL90"/>
    <mergeCell ref="IXM90:IXO90"/>
    <mergeCell ref="IXP90:IXR90"/>
    <mergeCell ref="IXS90:IXU90"/>
    <mergeCell ref="IXV90:IXX90"/>
    <mergeCell ref="IWU90:IWW90"/>
    <mergeCell ref="IWX90:IWZ90"/>
    <mergeCell ref="IXA90:IXC90"/>
    <mergeCell ref="IXD90:IXF90"/>
    <mergeCell ref="IXG90:IXI90"/>
    <mergeCell ref="JAV90:JAX90"/>
    <mergeCell ref="JAY90:JBA90"/>
    <mergeCell ref="JBB90:JBD90"/>
    <mergeCell ref="JBE90:JBG90"/>
    <mergeCell ref="JBH90:JBJ90"/>
    <mergeCell ref="JAG90:JAI90"/>
    <mergeCell ref="JAJ90:JAL90"/>
    <mergeCell ref="JAM90:JAO90"/>
    <mergeCell ref="JAP90:JAR90"/>
    <mergeCell ref="JAS90:JAU90"/>
    <mergeCell ref="IZR90:IZT90"/>
    <mergeCell ref="IZU90:IZW90"/>
    <mergeCell ref="IZX90:IZZ90"/>
    <mergeCell ref="JAA90:JAC90"/>
    <mergeCell ref="JAD90:JAF90"/>
    <mergeCell ref="IZC90:IZE90"/>
    <mergeCell ref="IZF90:IZH90"/>
    <mergeCell ref="IZI90:IZK90"/>
    <mergeCell ref="IZL90:IZN90"/>
    <mergeCell ref="IZO90:IZQ90"/>
    <mergeCell ref="JDD90:JDF90"/>
    <mergeCell ref="JDG90:JDI90"/>
    <mergeCell ref="JDJ90:JDL90"/>
    <mergeCell ref="JDM90:JDO90"/>
    <mergeCell ref="JDP90:JDR90"/>
    <mergeCell ref="JCO90:JCQ90"/>
    <mergeCell ref="JCR90:JCT90"/>
    <mergeCell ref="JCU90:JCW90"/>
    <mergeCell ref="JCX90:JCZ90"/>
    <mergeCell ref="JDA90:JDC90"/>
    <mergeCell ref="JBZ90:JCB90"/>
    <mergeCell ref="JCC90:JCE90"/>
    <mergeCell ref="JCF90:JCH90"/>
    <mergeCell ref="JCI90:JCK90"/>
    <mergeCell ref="JCL90:JCN90"/>
    <mergeCell ref="JBK90:JBM90"/>
    <mergeCell ref="JBN90:JBP90"/>
    <mergeCell ref="JBQ90:JBS90"/>
    <mergeCell ref="JBT90:JBV90"/>
    <mergeCell ref="JBW90:JBY90"/>
    <mergeCell ref="JFL90:JFN90"/>
    <mergeCell ref="JFO90:JFQ90"/>
    <mergeCell ref="JFR90:JFT90"/>
    <mergeCell ref="JFU90:JFW90"/>
    <mergeCell ref="JFX90:JFZ90"/>
    <mergeCell ref="JEW90:JEY90"/>
    <mergeCell ref="JEZ90:JFB90"/>
    <mergeCell ref="JFC90:JFE90"/>
    <mergeCell ref="JFF90:JFH90"/>
    <mergeCell ref="JFI90:JFK90"/>
    <mergeCell ref="JEH90:JEJ90"/>
    <mergeCell ref="JEK90:JEM90"/>
    <mergeCell ref="JEN90:JEP90"/>
    <mergeCell ref="JEQ90:JES90"/>
    <mergeCell ref="JET90:JEV90"/>
    <mergeCell ref="JDS90:JDU90"/>
    <mergeCell ref="JDV90:JDX90"/>
    <mergeCell ref="JDY90:JEA90"/>
    <mergeCell ref="JEB90:JED90"/>
    <mergeCell ref="JEE90:JEG90"/>
    <mergeCell ref="JHT90:JHV90"/>
    <mergeCell ref="JHW90:JHY90"/>
    <mergeCell ref="JHZ90:JIB90"/>
    <mergeCell ref="JIC90:JIE90"/>
    <mergeCell ref="JIF90:JIH90"/>
    <mergeCell ref="JHE90:JHG90"/>
    <mergeCell ref="JHH90:JHJ90"/>
    <mergeCell ref="JHK90:JHM90"/>
    <mergeCell ref="JHN90:JHP90"/>
    <mergeCell ref="JHQ90:JHS90"/>
    <mergeCell ref="JGP90:JGR90"/>
    <mergeCell ref="JGS90:JGU90"/>
    <mergeCell ref="JGV90:JGX90"/>
    <mergeCell ref="JGY90:JHA90"/>
    <mergeCell ref="JHB90:JHD90"/>
    <mergeCell ref="JGA90:JGC90"/>
    <mergeCell ref="JGD90:JGF90"/>
    <mergeCell ref="JGG90:JGI90"/>
    <mergeCell ref="JGJ90:JGL90"/>
    <mergeCell ref="JGM90:JGO90"/>
    <mergeCell ref="JKB90:JKD90"/>
    <mergeCell ref="JKE90:JKG90"/>
    <mergeCell ref="JKH90:JKJ90"/>
    <mergeCell ref="JKK90:JKM90"/>
    <mergeCell ref="JKN90:JKP90"/>
    <mergeCell ref="JJM90:JJO90"/>
    <mergeCell ref="JJP90:JJR90"/>
    <mergeCell ref="JJS90:JJU90"/>
    <mergeCell ref="JJV90:JJX90"/>
    <mergeCell ref="JJY90:JKA90"/>
    <mergeCell ref="JIX90:JIZ90"/>
    <mergeCell ref="JJA90:JJC90"/>
    <mergeCell ref="JJD90:JJF90"/>
    <mergeCell ref="JJG90:JJI90"/>
    <mergeCell ref="JJJ90:JJL90"/>
    <mergeCell ref="JII90:JIK90"/>
    <mergeCell ref="JIL90:JIN90"/>
    <mergeCell ref="JIO90:JIQ90"/>
    <mergeCell ref="JIR90:JIT90"/>
    <mergeCell ref="JIU90:JIW90"/>
    <mergeCell ref="JMJ90:JML90"/>
    <mergeCell ref="JMM90:JMO90"/>
    <mergeCell ref="JMP90:JMR90"/>
    <mergeCell ref="JMS90:JMU90"/>
    <mergeCell ref="JMV90:JMX90"/>
    <mergeCell ref="JLU90:JLW90"/>
    <mergeCell ref="JLX90:JLZ90"/>
    <mergeCell ref="JMA90:JMC90"/>
    <mergeCell ref="JMD90:JMF90"/>
    <mergeCell ref="JMG90:JMI90"/>
    <mergeCell ref="JLF90:JLH90"/>
    <mergeCell ref="JLI90:JLK90"/>
    <mergeCell ref="JLL90:JLN90"/>
    <mergeCell ref="JLO90:JLQ90"/>
    <mergeCell ref="JLR90:JLT90"/>
    <mergeCell ref="JKQ90:JKS90"/>
    <mergeCell ref="JKT90:JKV90"/>
    <mergeCell ref="JKW90:JKY90"/>
    <mergeCell ref="JKZ90:JLB90"/>
    <mergeCell ref="JLC90:JLE90"/>
    <mergeCell ref="JOR90:JOT90"/>
    <mergeCell ref="JOU90:JOW90"/>
    <mergeCell ref="JOX90:JOZ90"/>
    <mergeCell ref="JPA90:JPC90"/>
    <mergeCell ref="JPD90:JPF90"/>
    <mergeCell ref="JOC90:JOE90"/>
    <mergeCell ref="JOF90:JOH90"/>
    <mergeCell ref="JOI90:JOK90"/>
    <mergeCell ref="JOL90:JON90"/>
    <mergeCell ref="JOO90:JOQ90"/>
    <mergeCell ref="JNN90:JNP90"/>
    <mergeCell ref="JNQ90:JNS90"/>
    <mergeCell ref="JNT90:JNV90"/>
    <mergeCell ref="JNW90:JNY90"/>
    <mergeCell ref="JNZ90:JOB90"/>
    <mergeCell ref="JMY90:JNA90"/>
    <mergeCell ref="JNB90:JND90"/>
    <mergeCell ref="JNE90:JNG90"/>
    <mergeCell ref="JNH90:JNJ90"/>
    <mergeCell ref="JNK90:JNM90"/>
    <mergeCell ref="JQZ90:JRB90"/>
    <mergeCell ref="JRC90:JRE90"/>
    <mergeCell ref="JRF90:JRH90"/>
    <mergeCell ref="JRI90:JRK90"/>
    <mergeCell ref="JRL90:JRN90"/>
    <mergeCell ref="JQK90:JQM90"/>
    <mergeCell ref="JQN90:JQP90"/>
    <mergeCell ref="JQQ90:JQS90"/>
    <mergeCell ref="JQT90:JQV90"/>
    <mergeCell ref="JQW90:JQY90"/>
    <mergeCell ref="JPV90:JPX90"/>
    <mergeCell ref="JPY90:JQA90"/>
    <mergeCell ref="JQB90:JQD90"/>
    <mergeCell ref="JQE90:JQG90"/>
    <mergeCell ref="JQH90:JQJ90"/>
    <mergeCell ref="JPG90:JPI90"/>
    <mergeCell ref="JPJ90:JPL90"/>
    <mergeCell ref="JPM90:JPO90"/>
    <mergeCell ref="JPP90:JPR90"/>
    <mergeCell ref="JPS90:JPU90"/>
    <mergeCell ref="JTH90:JTJ90"/>
    <mergeCell ref="JTK90:JTM90"/>
    <mergeCell ref="JTN90:JTP90"/>
    <mergeCell ref="JTQ90:JTS90"/>
    <mergeCell ref="JTT90:JTV90"/>
    <mergeCell ref="JSS90:JSU90"/>
    <mergeCell ref="JSV90:JSX90"/>
    <mergeCell ref="JSY90:JTA90"/>
    <mergeCell ref="JTB90:JTD90"/>
    <mergeCell ref="JTE90:JTG90"/>
    <mergeCell ref="JSD90:JSF90"/>
    <mergeCell ref="JSG90:JSI90"/>
    <mergeCell ref="JSJ90:JSL90"/>
    <mergeCell ref="JSM90:JSO90"/>
    <mergeCell ref="JSP90:JSR90"/>
    <mergeCell ref="JRO90:JRQ90"/>
    <mergeCell ref="JRR90:JRT90"/>
    <mergeCell ref="JRU90:JRW90"/>
    <mergeCell ref="JRX90:JRZ90"/>
    <mergeCell ref="JSA90:JSC90"/>
    <mergeCell ref="JVP90:JVR90"/>
    <mergeCell ref="JVS90:JVU90"/>
    <mergeCell ref="JVV90:JVX90"/>
    <mergeCell ref="JVY90:JWA90"/>
    <mergeCell ref="JWB90:JWD90"/>
    <mergeCell ref="JVA90:JVC90"/>
    <mergeCell ref="JVD90:JVF90"/>
    <mergeCell ref="JVG90:JVI90"/>
    <mergeCell ref="JVJ90:JVL90"/>
    <mergeCell ref="JVM90:JVO90"/>
    <mergeCell ref="JUL90:JUN90"/>
    <mergeCell ref="JUO90:JUQ90"/>
    <mergeCell ref="JUR90:JUT90"/>
    <mergeCell ref="JUU90:JUW90"/>
    <mergeCell ref="JUX90:JUZ90"/>
    <mergeCell ref="JTW90:JTY90"/>
    <mergeCell ref="JTZ90:JUB90"/>
    <mergeCell ref="JUC90:JUE90"/>
    <mergeCell ref="JUF90:JUH90"/>
    <mergeCell ref="JUI90:JUK90"/>
    <mergeCell ref="JXX90:JXZ90"/>
    <mergeCell ref="JYA90:JYC90"/>
    <mergeCell ref="JYD90:JYF90"/>
    <mergeCell ref="JYG90:JYI90"/>
    <mergeCell ref="JYJ90:JYL90"/>
    <mergeCell ref="JXI90:JXK90"/>
    <mergeCell ref="JXL90:JXN90"/>
    <mergeCell ref="JXO90:JXQ90"/>
    <mergeCell ref="JXR90:JXT90"/>
    <mergeCell ref="JXU90:JXW90"/>
    <mergeCell ref="JWT90:JWV90"/>
    <mergeCell ref="JWW90:JWY90"/>
    <mergeCell ref="JWZ90:JXB90"/>
    <mergeCell ref="JXC90:JXE90"/>
    <mergeCell ref="JXF90:JXH90"/>
    <mergeCell ref="JWE90:JWG90"/>
    <mergeCell ref="JWH90:JWJ90"/>
    <mergeCell ref="JWK90:JWM90"/>
    <mergeCell ref="JWN90:JWP90"/>
    <mergeCell ref="JWQ90:JWS90"/>
    <mergeCell ref="KAF90:KAH90"/>
    <mergeCell ref="KAI90:KAK90"/>
    <mergeCell ref="KAL90:KAN90"/>
    <mergeCell ref="KAO90:KAQ90"/>
    <mergeCell ref="KAR90:KAT90"/>
    <mergeCell ref="JZQ90:JZS90"/>
    <mergeCell ref="JZT90:JZV90"/>
    <mergeCell ref="JZW90:JZY90"/>
    <mergeCell ref="JZZ90:KAB90"/>
    <mergeCell ref="KAC90:KAE90"/>
    <mergeCell ref="JZB90:JZD90"/>
    <mergeCell ref="JZE90:JZG90"/>
    <mergeCell ref="JZH90:JZJ90"/>
    <mergeCell ref="JZK90:JZM90"/>
    <mergeCell ref="JZN90:JZP90"/>
    <mergeCell ref="JYM90:JYO90"/>
    <mergeCell ref="JYP90:JYR90"/>
    <mergeCell ref="JYS90:JYU90"/>
    <mergeCell ref="JYV90:JYX90"/>
    <mergeCell ref="JYY90:JZA90"/>
    <mergeCell ref="KCN90:KCP90"/>
    <mergeCell ref="KCQ90:KCS90"/>
    <mergeCell ref="KCT90:KCV90"/>
    <mergeCell ref="KCW90:KCY90"/>
    <mergeCell ref="KCZ90:KDB90"/>
    <mergeCell ref="KBY90:KCA90"/>
    <mergeCell ref="KCB90:KCD90"/>
    <mergeCell ref="KCE90:KCG90"/>
    <mergeCell ref="KCH90:KCJ90"/>
    <mergeCell ref="KCK90:KCM90"/>
    <mergeCell ref="KBJ90:KBL90"/>
    <mergeCell ref="KBM90:KBO90"/>
    <mergeCell ref="KBP90:KBR90"/>
    <mergeCell ref="KBS90:KBU90"/>
    <mergeCell ref="KBV90:KBX90"/>
    <mergeCell ref="KAU90:KAW90"/>
    <mergeCell ref="KAX90:KAZ90"/>
    <mergeCell ref="KBA90:KBC90"/>
    <mergeCell ref="KBD90:KBF90"/>
    <mergeCell ref="KBG90:KBI90"/>
    <mergeCell ref="KEV90:KEX90"/>
    <mergeCell ref="KEY90:KFA90"/>
    <mergeCell ref="KFB90:KFD90"/>
    <mergeCell ref="KFE90:KFG90"/>
    <mergeCell ref="KFH90:KFJ90"/>
    <mergeCell ref="KEG90:KEI90"/>
    <mergeCell ref="KEJ90:KEL90"/>
    <mergeCell ref="KEM90:KEO90"/>
    <mergeCell ref="KEP90:KER90"/>
    <mergeCell ref="KES90:KEU90"/>
    <mergeCell ref="KDR90:KDT90"/>
    <mergeCell ref="KDU90:KDW90"/>
    <mergeCell ref="KDX90:KDZ90"/>
    <mergeCell ref="KEA90:KEC90"/>
    <mergeCell ref="KED90:KEF90"/>
    <mergeCell ref="KDC90:KDE90"/>
    <mergeCell ref="KDF90:KDH90"/>
    <mergeCell ref="KDI90:KDK90"/>
    <mergeCell ref="KDL90:KDN90"/>
    <mergeCell ref="KDO90:KDQ90"/>
    <mergeCell ref="KHD90:KHF90"/>
    <mergeCell ref="KHG90:KHI90"/>
    <mergeCell ref="KHJ90:KHL90"/>
    <mergeCell ref="KHM90:KHO90"/>
    <mergeCell ref="KHP90:KHR90"/>
    <mergeCell ref="KGO90:KGQ90"/>
    <mergeCell ref="KGR90:KGT90"/>
    <mergeCell ref="KGU90:KGW90"/>
    <mergeCell ref="KGX90:KGZ90"/>
    <mergeCell ref="KHA90:KHC90"/>
    <mergeCell ref="KFZ90:KGB90"/>
    <mergeCell ref="KGC90:KGE90"/>
    <mergeCell ref="KGF90:KGH90"/>
    <mergeCell ref="KGI90:KGK90"/>
    <mergeCell ref="KGL90:KGN90"/>
    <mergeCell ref="KFK90:KFM90"/>
    <mergeCell ref="KFN90:KFP90"/>
    <mergeCell ref="KFQ90:KFS90"/>
    <mergeCell ref="KFT90:KFV90"/>
    <mergeCell ref="KFW90:KFY90"/>
    <mergeCell ref="KJL90:KJN90"/>
    <mergeCell ref="KJO90:KJQ90"/>
    <mergeCell ref="KJR90:KJT90"/>
    <mergeCell ref="KJU90:KJW90"/>
    <mergeCell ref="KJX90:KJZ90"/>
    <mergeCell ref="KIW90:KIY90"/>
    <mergeCell ref="KIZ90:KJB90"/>
    <mergeCell ref="KJC90:KJE90"/>
    <mergeCell ref="KJF90:KJH90"/>
    <mergeCell ref="KJI90:KJK90"/>
    <mergeCell ref="KIH90:KIJ90"/>
    <mergeCell ref="KIK90:KIM90"/>
    <mergeCell ref="KIN90:KIP90"/>
    <mergeCell ref="KIQ90:KIS90"/>
    <mergeCell ref="KIT90:KIV90"/>
    <mergeCell ref="KHS90:KHU90"/>
    <mergeCell ref="KHV90:KHX90"/>
    <mergeCell ref="KHY90:KIA90"/>
    <mergeCell ref="KIB90:KID90"/>
    <mergeCell ref="KIE90:KIG90"/>
    <mergeCell ref="KLT90:KLV90"/>
    <mergeCell ref="KLW90:KLY90"/>
    <mergeCell ref="KLZ90:KMB90"/>
    <mergeCell ref="KMC90:KME90"/>
    <mergeCell ref="KMF90:KMH90"/>
    <mergeCell ref="KLE90:KLG90"/>
    <mergeCell ref="KLH90:KLJ90"/>
    <mergeCell ref="KLK90:KLM90"/>
    <mergeCell ref="KLN90:KLP90"/>
    <mergeCell ref="KLQ90:KLS90"/>
    <mergeCell ref="KKP90:KKR90"/>
    <mergeCell ref="KKS90:KKU90"/>
    <mergeCell ref="KKV90:KKX90"/>
    <mergeCell ref="KKY90:KLA90"/>
    <mergeCell ref="KLB90:KLD90"/>
    <mergeCell ref="KKA90:KKC90"/>
    <mergeCell ref="KKD90:KKF90"/>
    <mergeCell ref="KKG90:KKI90"/>
    <mergeCell ref="KKJ90:KKL90"/>
    <mergeCell ref="KKM90:KKO90"/>
    <mergeCell ref="KOB90:KOD90"/>
    <mergeCell ref="KOE90:KOG90"/>
    <mergeCell ref="KOH90:KOJ90"/>
    <mergeCell ref="KOK90:KOM90"/>
    <mergeCell ref="KON90:KOP90"/>
    <mergeCell ref="KNM90:KNO90"/>
    <mergeCell ref="KNP90:KNR90"/>
    <mergeCell ref="KNS90:KNU90"/>
    <mergeCell ref="KNV90:KNX90"/>
    <mergeCell ref="KNY90:KOA90"/>
    <mergeCell ref="KMX90:KMZ90"/>
    <mergeCell ref="KNA90:KNC90"/>
    <mergeCell ref="KND90:KNF90"/>
    <mergeCell ref="KNG90:KNI90"/>
    <mergeCell ref="KNJ90:KNL90"/>
    <mergeCell ref="KMI90:KMK90"/>
    <mergeCell ref="KML90:KMN90"/>
    <mergeCell ref="KMO90:KMQ90"/>
    <mergeCell ref="KMR90:KMT90"/>
    <mergeCell ref="KMU90:KMW90"/>
    <mergeCell ref="KQJ90:KQL90"/>
    <mergeCell ref="KQM90:KQO90"/>
    <mergeCell ref="KQP90:KQR90"/>
    <mergeCell ref="KQS90:KQU90"/>
    <mergeCell ref="KQV90:KQX90"/>
    <mergeCell ref="KPU90:KPW90"/>
    <mergeCell ref="KPX90:KPZ90"/>
    <mergeCell ref="KQA90:KQC90"/>
    <mergeCell ref="KQD90:KQF90"/>
    <mergeCell ref="KQG90:KQI90"/>
    <mergeCell ref="KPF90:KPH90"/>
    <mergeCell ref="KPI90:KPK90"/>
    <mergeCell ref="KPL90:KPN90"/>
    <mergeCell ref="KPO90:KPQ90"/>
    <mergeCell ref="KPR90:KPT90"/>
    <mergeCell ref="KOQ90:KOS90"/>
    <mergeCell ref="KOT90:KOV90"/>
    <mergeCell ref="KOW90:KOY90"/>
    <mergeCell ref="KOZ90:KPB90"/>
    <mergeCell ref="KPC90:KPE90"/>
    <mergeCell ref="KSR90:KST90"/>
    <mergeCell ref="KSU90:KSW90"/>
    <mergeCell ref="KSX90:KSZ90"/>
    <mergeCell ref="KTA90:KTC90"/>
    <mergeCell ref="KTD90:KTF90"/>
    <mergeCell ref="KSC90:KSE90"/>
    <mergeCell ref="KSF90:KSH90"/>
    <mergeCell ref="KSI90:KSK90"/>
    <mergeCell ref="KSL90:KSN90"/>
    <mergeCell ref="KSO90:KSQ90"/>
    <mergeCell ref="KRN90:KRP90"/>
    <mergeCell ref="KRQ90:KRS90"/>
    <mergeCell ref="KRT90:KRV90"/>
    <mergeCell ref="KRW90:KRY90"/>
    <mergeCell ref="KRZ90:KSB90"/>
    <mergeCell ref="KQY90:KRA90"/>
    <mergeCell ref="KRB90:KRD90"/>
    <mergeCell ref="KRE90:KRG90"/>
    <mergeCell ref="KRH90:KRJ90"/>
    <mergeCell ref="KRK90:KRM90"/>
    <mergeCell ref="KUZ90:KVB90"/>
    <mergeCell ref="KVC90:KVE90"/>
    <mergeCell ref="KVF90:KVH90"/>
    <mergeCell ref="KVI90:KVK90"/>
    <mergeCell ref="KVL90:KVN90"/>
    <mergeCell ref="KUK90:KUM90"/>
    <mergeCell ref="KUN90:KUP90"/>
    <mergeCell ref="KUQ90:KUS90"/>
    <mergeCell ref="KUT90:KUV90"/>
    <mergeCell ref="KUW90:KUY90"/>
    <mergeCell ref="KTV90:KTX90"/>
    <mergeCell ref="KTY90:KUA90"/>
    <mergeCell ref="KUB90:KUD90"/>
    <mergeCell ref="KUE90:KUG90"/>
    <mergeCell ref="KUH90:KUJ90"/>
    <mergeCell ref="KTG90:KTI90"/>
    <mergeCell ref="KTJ90:KTL90"/>
    <mergeCell ref="KTM90:KTO90"/>
    <mergeCell ref="KTP90:KTR90"/>
    <mergeCell ref="KTS90:KTU90"/>
    <mergeCell ref="KXH90:KXJ90"/>
    <mergeCell ref="KXK90:KXM90"/>
    <mergeCell ref="KXN90:KXP90"/>
    <mergeCell ref="KXQ90:KXS90"/>
    <mergeCell ref="KXT90:KXV90"/>
    <mergeCell ref="KWS90:KWU90"/>
    <mergeCell ref="KWV90:KWX90"/>
    <mergeCell ref="KWY90:KXA90"/>
    <mergeCell ref="KXB90:KXD90"/>
    <mergeCell ref="KXE90:KXG90"/>
    <mergeCell ref="KWD90:KWF90"/>
    <mergeCell ref="KWG90:KWI90"/>
    <mergeCell ref="KWJ90:KWL90"/>
    <mergeCell ref="KWM90:KWO90"/>
    <mergeCell ref="KWP90:KWR90"/>
    <mergeCell ref="KVO90:KVQ90"/>
    <mergeCell ref="KVR90:KVT90"/>
    <mergeCell ref="KVU90:KVW90"/>
    <mergeCell ref="KVX90:KVZ90"/>
    <mergeCell ref="KWA90:KWC90"/>
    <mergeCell ref="KZP90:KZR90"/>
    <mergeCell ref="KZS90:KZU90"/>
    <mergeCell ref="KZV90:KZX90"/>
    <mergeCell ref="KZY90:LAA90"/>
    <mergeCell ref="LAB90:LAD90"/>
    <mergeCell ref="KZA90:KZC90"/>
    <mergeCell ref="KZD90:KZF90"/>
    <mergeCell ref="KZG90:KZI90"/>
    <mergeCell ref="KZJ90:KZL90"/>
    <mergeCell ref="KZM90:KZO90"/>
    <mergeCell ref="KYL90:KYN90"/>
    <mergeCell ref="KYO90:KYQ90"/>
    <mergeCell ref="KYR90:KYT90"/>
    <mergeCell ref="KYU90:KYW90"/>
    <mergeCell ref="KYX90:KYZ90"/>
    <mergeCell ref="KXW90:KXY90"/>
    <mergeCell ref="KXZ90:KYB90"/>
    <mergeCell ref="KYC90:KYE90"/>
    <mergeCell ref="KYF90:KYH90"/>
    <mergeCell ref="KYI90:KYK90"/>
    <mergeCell ref="LBX90:LBZ90"/>
    <mergeCell ref="LCA90:LCC90"/>
    <mergeCell ref="LCD90:LCF90"/>
    <mergeCell ref="LCG90:LCI90"/>
    <mergeCell ref="LCJ90:LCL90"/>
    <mergeCell ref="LBI90:LBK90"/>
    <mergeCell ref="LBL90:LBN90"/>
    <mergeCell ref="LBO90:LBQ90"/>
    <mergeCell ref="LBR90:LBT90"/>
    <mergeCell ref="LBU90:LBW90"/>
    <mergeCell ref="LAT90:LAV90"/>
    <mergeCell ref="LAW90:LAY90"/>
    <mergeCell ref="LAZ90:LBB90"/>
    <mergeCell ref="LBC90:LBE90"/>
    <mergeCell ref="LBF90:LBH90"/>
    <mergeCell ref="LAE90:LAG90"/>
    <mergeCell ref="LAH90:LAJ90"/>
    <mergeCell ref="LAK90:LAM90"/>
    <mergeCell ref="LAN90:LAP90"/>
    <mergeCell ref="LAQ90:LAS90"/>
    <mergeCell ref="LEF90:LEH90"/>
    <mergeCell ref="LEI90:LEK90"/>
    <mergeCell ref="LEL90:LEN90"/>
    <mergeCell ref="LEO90:LEQ90"/>
    <mergeCell ref="LER90:LET90"/>
    <mergeCell ref="LDQ90:LDS90"/>
    <mergeCell ref="LDT90:LDV90"/>
    <mergeCell ref="LDW90:LDY90"/>
    <mergeCell ref="LDZ90:LEB90"/>
    <mergeCell ref="LEC90:LEE90"/>
    <mergeCell ref="LDB90:LDD90"/>
    <mergeCell ref="LDE90:LDG90"/>
    <mergeCell ref="LDH90:LDJ90"/>
    <mergeCell ref="LDK90:LDM90"/>
    <mergeCell ref="LDN90:LDP90"/>
    <mergeCell ref="LCM90:LCO90"/>
    <mergeCell ref="LCP90:LCR90"/>
    <mergeCell ref="LCS90:LCU90"/>
    <mergeCell ref="LCV90:LCX90"/>
    <mergeCell ref="LCY90:LDA90"/>
    <mergeCell ref="LGN90:LGP90"/>
    <mergeCell ref="LGQ90:LGS90"/>
    <mergeCell ref="LGT90:LGV90"/>
    <mergeCell ref="LGW90:LGY90"/>
    <mergeCell ref="LGZ90:LHB90"/>
    <mergeCell ref="LFY90:LGA90"/>
    <mergeCell ref="LGB90:LGD90"/>
    <mergeCell ref="LGE90:LGG90"/>
    <mergeCell ref="LGH90:LGJ90"/>
    <mergeCell ref="LGK90:LGM90"/>
    <mergeCell ref="LFJ90:LFL90"/>
    <mergeCell ref="LFM90:LFO90"/>
    <mergeCell ref="LFP90:LFR90"/>
    <mergeCell ref="LFS90:LFU90"/>
    <mergeCell ref="LFV90:LFX90"/>
    <mergeCell ref="LEU90:LEW90"/>
    <mergeCell ref="LEX90:LEZ90"/>
    <mergeCell ref="LFA90:LFC90"/>
    <mergeCell ref="LFD90:LFF90"/>
    <mergeCell ref="LFG90:LFI90"/>
    <mergeCell ref="LIV90:LIX90"/>
    <mergeCell ref="LIY90:LJA90"/>
    <mergeCell ref="LJB90:LJD90"/>
    <mergeCell ref="LJE90:LJG90"/>
    <mergeCell ref="LJH90:LJJ90"/>
    <mergeCell ref="LIG90:LII90"/>
    <mergeCell ref="LIJ90:LIL90"/>
    <mergeCell ref="LIM90:LIO90"/>
    <mergeCell ref="LIP90:LIR90"/>
    <mergeCell ref="LIS90:LIU90"/>
    <mergeCell ref="LHR90:LHT90"/>
    <mergeCell ref="LHU90:LHW90"/>
    <mergeCell ref="LHX90:LHZ90"/>
    <mergeCell ref="LIA90:LIC90"/>
    <mergeCell ref="LID90:LIF90"/>
    <mergeCell ref="LHC90:LHE90"/>
    <mergeCell ref="LHF90:LHH90"/>
    <mergeCell ref="LHI90:LHK90"/>
    <mergeCell ref="LHL90:LHN90"/>
    <mergeCell ref="LHO90:LHQ90"/>
    <mergeCell ref="LLD90:LLF90"/>
    <mergeCell ref="LLG90:LLI90"/>
    <mergeCell ref="LLJ90:LLL90"/>
    <mergeCell ref="LLM90:LLO90"/>
    <mergeCell ref="LLP90:LLR90"/>
    <mergeCell ref="LKO90:LKQ90"/>
    <mergeCell ref="LKR90:LKT90"/>
    <mergeCell ref="LKU90:LKW90"/>
    <mergeCell ref="LKX90:LKZ90"/>
    <mergeCell ref="LLA90:LLC90"/>
    <mergeCell ref="LJZ90:LKB90"/>
    <mergeCell ref="LKC90:LKE90"/>
    <mergeCell ref="LKF90:LKH90"/>
    <mergeCell ref="LKI90:LKK90"/>
    <mergeCell ref="LKL90:LKN90"/>
    <mergeCell ref="LJK90:LJM90"/>
    <mergeCell ref="LJN90:LJP90"/>
    <mergeCell ref="LJQ90:LJS90"/>
    <mergeCell ref="LJT90:LJV90"/>
    <mergeCell ref="LJW90:LJY90"/>
    <mergeCell ref="LNL90:LNN90"/>
    <mergeCell ref="LNO90:LNQ90"/>
    <mergeCell ref="LNR90:LNT90"/>
    <mergeCell ref="LNU90:LNW90"/>
    <mergeCell ref="LNX90:LNZ90"/>
    <mergeCell ref="LMW90:LMY90"/>
    <mergeCell ref="LMZ90:LNB90"/>
    <mergeCell ref="LNC90:LNE90"/>
    <mergeCell ref="LNF90:LNH90"/>
    <mergeCell ref="LNI90:LNK90"/>
    <mergeCell ref="LMH90:LMJ90"/>
    <mergeCell ref="LMK90:LMM90"/>
    <mergeCell ref="LMN90:LMP90"/>
    <mergeCell ref="LMQ90:LMS90"/>
    <mergeCell ref="LMT90:LMV90"/>
    <mergeCell ref="LLS90:LLU90"/>
    <mergeCell ref="LLV90:LLX90"/>
    <mergeCell ref="LLY90:LMA90"/>
    <mergeCell ref="LMB90:LMD90"/>
    <mergeCell ref="LME90:LMG90"/>
    <mergeCell ref="LPT90:LPV90"/>
    <mergeCell ref="LPW90:LPY90"/>
    <mergeCell ref="LPZ90:LQB90"/>
    <mergeCell ref="LQC90:LQE90"/>
    <mergeCell ref="LQF90:LQH90"/>
    <mergeCell ref="LPE90:LPG90"/>
    <mergeCell ref="LPH90:LPJ90"/>
    <mergeCell ref="LPK90:LPM90"/>
    <mergeCell ref="LPN90:LPP90"/>
    <mergeCell ref="LPQ90:LPS90"/>
    <mergeCell ref="LOP90:LOR90"/>
    <mergeCell ref="LOS90:LOU90"/>
    <mergeCell ref="LOV90:LOX90"/>
    <mergeCell ref="LOY90:LPA90"/>
    <mergeCell ref="LPB90:LPD90"/>
    <mergeCell ref="LOA90:LOC90"/>
    <mergeCell ref="LOD90:LOF90"/>
    <mergeCell ref="LOG90:LOI90"/>
    <mergeCell ref="LOJ90:LOL90"/>
    <mergeCell ref="LOM90:LOO90"/>
    <mergeCell ref="LSB90:LSD90"/>
    <mergeCell ref="LSE90:LSG90"/>
    <mergeCell ref="LSH90:LSJ90"/>
    <mergeCell ref="LSK90:LSM90"/>
    <mergeCell ref="LSN90:LSP90"/>
    <mergeCell ref="LRM90:LRO90"/>
    <mergeCell ref="LRP90:LRR90"/>
    <mergeCell ref="LRS90:LRU90"/>
    <mergeCell ref="LRV90:LRX90"/>
    <mergeCell ref="LRY90:LSA90"/>
    <mergeCell ref="LQX90:LQZ90"/>
    <mergeCell ref="LRA90:LRC90"/>
    <mergeCell ref="LRD90:LRF90"/>
    <mergeCell ref="LRG90:LRI90"/>
    <mergeCell ref="LRJ90:LRL90"/>
    <mergeCell ref="LQI90:LQK90"/>
    <mergeCell ref="LQL90:LQN90"/>
    <mergeCell ref="LQO90:LQQ90"/>
    <mergeCell ref="LQR90:LQT90"/>
    <mergeCell ref="LQU90:LQW90"/>
    <mergeCell ref="LUJ90:LUL90"/>
    <mergeCell ref="LUM90:LUO90"/>
    <mergeCell ref="LUP90:LUR90"/>
    <mergeCell ref="LUS90:LUU90"/>
    <mergeCell ref="LUV90:LUX90"/>
    <mergeCell ref="LTU90:LTW90"/>
    <mergeCell ref="LTX90:LTZ90"/>
    <mergeCell ref="LUA90:LUC90"/>
    <mergeCell ref="LUD90:LUF90"/>
    <mergeCell ref="LUG90:LUI90"/>
    <mergeCell ref="LTF90:LTH90"/>
    <mergeCell ref="LTI90:LTK90"/>
    <mergeCell ref="LTL90:LTN90"/>
    <mergeCell ref="LTO90:LTQ90"/>
    <mergeCell ref="LTR90:LTT90"/>
    <mergeCell ref="LSQ90:LSS90"/>
    <mergeCell ref="LST90:LSV90"/>
    <mergeCell ref="LSW90:LSY90"/>
    <mergeCell ref="LSZ90:LTB90"/>
    <mergeCell ref="LTC90:LTE90"/>
    <mergeCell ref="LWR90:LWT90"/>
    <mergeCell ref="LWU90:LWW90"/>
    <mergeCell ref="LWX90:LWZ90"/>
    <mergeCell ref="LXA90:LXC90"/>
    <mergeCell ref="LXD90:LXF90"/>
    <mergeCell ref="LWC90:LWE90"/>
    <mergeCell ref="LWF90:LWH90"/>
    <mergeCell ref="LWI90:LWK90"/>
    <mergeCell ref="LWL90:LWN90"/>
    <mergeCell ref="LWO90:LWQ90"/>
    <mergeCell ref="LVN90:LVP90"/>
    <mergeCell ref="LVQ90:LVS90"/>
    <mergeCell ref="LVT90:LVV90"/>
    <mergeCell ref="LVW90:LVY90"/>
    <mergeCell ref="LVZ90:LWB90"/>
    <mergeCell ref="LUY90:LVA90"/>
    <mergeCell ref="LVB90:LVD90"/>
    <mergeCell ref="LVE90:LVG90"/>
    <mergeCell ref="LVH90:LVJ90"/>
    <mergeCell ref="LVK90:LVM90"/>
    <mergeCell ref="LYZ90:LZB90"/>
    <mergeCell ref="LZC90:LZE90"/>
    <mergeCell ref="LZF90:LZH90"/>
    <mergeCell ref="LZI90:LZK90"/>
    <mergeCell ref="LZL90:LZN90"/>
    <mergeCell ref="LYK90:LYM90"/>
    <mergeCell ref="LYN90:LYP90"/>
    <mergeCell ref="LYQ90:LYS90"/>
    <mergeCell ref="LYT90:LYV90"/>
    <mergeCell ref="LYW90:LYY90"/>
    <mergeCell ref="LXV90:LXX90"/>
    <mergeCell ref="LXY90:LYA90"/>
    <mergeCell ref="LYB90:LYD90"/>
    <mergeCell ref="LYE90:LYG90"/>
    <mergeCell ref="LYH90:LYJ90"/>
    <mergeCell ref="LXG90:LXI90"/>
    <mergeCell ref="LXJ90:LXL90"/>
    <mergeCell ref="LXM90:LXO90"/>
    <mergeCell ref="LXP90:LXR90"/>
    <mergeCell ref="LXS90:LXU90"/>
    <mergeCell ref="MBH90:MBJ90"/>
    <mergeCell ref="MBK90:MBM90"/>
    <mergeCell ref="MBN90:MBP90"/>
    <mergeCell ref="MBQ90:MBS90"/>
    <mergeCell ref="MBT90:MBV90"/>
    <mergeCell ref="MAS90:MAU90"/>
    <mergeCell ref="MAV90:MAX90"/>
    <mergeCell ref="MAY90:MBA90"/>
    <mergeCell ref="MBB90:MBD90"/>
    <mergeCell ref="MBE90:MBG90"/>
    <mergeCell ref="MAD90:MAF90"/>
    <mergeCell ref="MAG90:MAI90"/>
    <mergeCell ref="MAJ90:MAL90"/>
    <mergeCell ref="MAM90:MAO90"/>
    <mergeCell ref="MAP90:MAR90"/>
    <mergeCell ref="LZO90:LZQ90"/>
    <mergeCell ref="LZR90:LZT90"/>
    <mergeCell ref="LZU90:LZW90"/>
    <mergeCell ref="LZX90:LZZ90"/>
    <mergeCell ref="MAA90:MAC90"/>
    <mergeCell ref="MDP90:MDR90"/>
    <mergeCell ref="MDS90:MDU90"/>
    <mergeCell ref="MDV90:MDX90"/>
    <mergeCell ref="MDY90:MEA90"/>
    <mergeCell ref="MEB90:MED90"/>
    <mergeCell ref="MDA90:MDC90"/>
    <mergeCell ref="MDD90:MDF90"/>
    <mergeCell ref="MDG90:MDI90"/>
    <mergeCell ref="MDJ90:MDL90"/>
    <mergeCell ref="MDM90:MDO90"/>
    <mergeCell ref="MCL90:MCN90"/>
    <mergeCell ref="MCO90:MCQ90"/>
    <mergeCell ref="MCR90:MCT90"/>
    <mergeCell ref="MCU90:MCW90"/>
    <mergeCell ref="MCX90:MCZ90"/>
    <mergeCell ref="MBW90:MBY90"/>
    <mergeCell ref="MBZ90:MCB90"/>
    <mergeCell ref="MCC90:MCE90"/>
    <mergeCell ref="MCF90:MCH90"/>
    <mergeCell ref="MCI90:MCK90"/>
    <mergeCell ref="MFX90:MFZ90"/>
    <mergeCell ref="MGA90:MGC90"/>
    <mergeCell ref="MGD90:MGF90"/>
    <mergeCell ref="MGG90:MGI90"/>
    <mergeCell ref="MGJ90:MGL90"/>
    <mergeCell ref="MFI90:MFK90"/>
    <mergeCell ref="MFL90:MFN90"/>
    <mergeCell ref="MFO90:MFQ90"/>
    <mergeCell ref="MFR90:MFT90"/>
    <mergeCell ref="MFU90:MFW90"/>
    <mergeCell ref="MET90:MEV90"/>
    <mergeCell ref="MEW90:MEY90"/>
    <mergeCell ref="MEZ90:MFB90"/>
    <mergeCell ref="MFC90:MFE90"/>
    <mergeCell ref="MFF90:MFH90"/>
    <mergeCell ref="MEE90:MEG90"/>
    <mergeCell ref="MEH90:MEJ90"/>
    <mergeCell ref="MEK90:MEM90"/>
    <mergeCell ref="MEN90:MEP90"/>
    <mergeCell ref="MEQ90:MES90"/>
    <mergeCell ref="MIF90:MIH90"/>
    <mergeCell ref="MII90:MIK90"/>
    <mergeCell ref="MIL90:MIN90"/>
    <mergeCell ref="MIO90:MIQ90"/>
    <mergeCell ref="MIR90:MIT90"/>
    <mergeCell ref="MHQ90:MHS90"/>
    <mergeCell ref="MHT90:MHV90"/>
    <mergeCell ref="MHW90:MHY90"/>
    <mergeCell ref="MHZ90:MIB90"/>
    <mergeCell ref="MIC90:MIE90"/>
    <mergeCell ref="MHB90:MHD90"/>
    <mergeCell ref="MHE90:MHG90"/>
    <mergeCell ref="MHH90:MHJ90"/>
    <mergeCell ref="MHK90:MHM90"/>
    <mergeCell ref="MHN90:MHP90"/>
    <mergeCell ref="MGM90:MGO90"/>
    <mergeCell ref="MGP90:MGR90"/>
    <mergeCell ref="MGS90:MGU90"/>
    <mergeCell ref="MGV90:MGX90"/>
    <mergeCell ref="MGY90:MHA90"/>
    <mergeCell ref="MKN90:MKP90"/>
    <mergeCell ref="MKQ90:MKS90"/>
    <mergeCell ref="MKT90:MKV90"/>
    <mergeCell ref="MKW90:MKY90"/>
    <mergeCell ref="MKZ90:MLB90"/>
    <mergeCell ref="MJY90:MKA90"/>
    <mergeCell ref="MKB90:MKD90"/>
    <mergeCell ref="MKE90:MKG90"/>
    <mergeCell ref="MKH90:MKJ90"/>
    <mergeCell ref="MKK90:MKM90"/>
    <mergeCell ref="MJJ90:MJL90"/>
    <mergeCell ref="MJM90:MJO90"/>
    <mergeCell ref="MJP90:MJR90"/>
    <mergeCell ref="MJS90:MJU90"/>
    <mergeCell ref="MJV90:MJX90"/>
    <mergeCell ref="MIU90:MIW90"/>
    <mergeCell ref="MIX90:MIZ90"/>
    <mergeCell ref="MJA90:MJC90"/>
    <mergeCell ref="MJD90:MJF90"/>
    <mergeCell ref="MJG90:MJI90"/>
    <mergeCell ref="MMV90:MMX90"/>
    <mergeCell ref="MMY90:MNA90"/>
    <mergeCell ref="MNB90:MND90"/>
    <mergeCell ref="MNE90:MNG90"/>
    <mergeCell ref="MNH90:MNJ90"/>
    <mergeCell ref="MMG90:MMI90"/>
    <mergeCell ref="MMJ90:MML90"/>
    <mergeCell ref="MMM90:MMO90"/>
    <mergeCell ref="MMP90:MMR90"/>
    <mergeCell ref="MMS90:MMU90"/>
    <mergeCell ref="MLR90:MLT90"/>
    <mergeCell ref="MLU90:MLW90"/>
    <mergeCell ref="MLX90:MLZ90"/>
    <mergeCell ref="MMA90:MMC90"/>
    <mergeCell ref="MMD90:MMF90"/>
    <mergeCell ref="MLC90:MLE90"/>
    <mergeCell ref="MLF90:MLH90"/>
    <mergeCell ref="MLI90:MLK90"/>
    <mergeCell ref="MLL90:MLN90"/>
    <mergeCell ref="MLO90:MLQ90"/>
    <mergeCell ref="MPD90:MPF90"/>
    <mergeCell ref="MPG90:MPI90"/>
    <mergeCell ref="MPJ90:MPL90"/>
    <mergeCell ref="MPM90:MPO90"/>
    <mergeCell ref="MPP90:MPR90"/>
    <mergeCell ref="MOO90:MOQ90"/>
    <mergeCell ref="MOR90:MOT90"/>
    <mergeCell ref="MOU90:MOW90"/>
    <mergeCell ref="MOX90:MOZ90"/>
    <mergeCell ref="MPA90:MPC90"/>
    <mergeCell ref="MNZ90:MOB90"/>
    <mergeCell ref="MOC90:MOE90"/>
    <mergeCell ref="MOF90:MOH90"/>
    <mergeCell ref="MOI90:MOK90"/>
    <mergeCell ref="MOL90:MON90"/>
    <mergeCell ref="MNK90:MNM90"/>
    <mergeCell ref="MNN90:MNP90"/>
    <mergeCell ref="MNQ90:MNS90"/>
    <mergeCell ref="MNT90:MNV90"/>
    <mergeCell ref="MNW90:MNY90"/>
    <mergeCell ref="MRL90:MRN90"/>
    <mergeCell ref="MRO90:MRQ90"/>
    <mergeCell ref="MRR90:MRT90"/>
    <mergeCell ref="MRU90:MRW90"/>
    <mergeCell ref="MRX90:MRZ90"/>
    <mergeCell ref="MQW90:MQY90"/>
    <mergeCell ref="MQZ90:MRB90"/>
    <mergeCell ref="MRC90:MRE90"/>
    <mergeCell ref="MRF90:MRH90"/>
    <mergeCell ref="MRI90:MRK90"/>
    <mergeCell ref="MQH90:MQJ90"/>
    <mergeCell ref="MQK90:MQM90"/>
    <mergeCell ref="MQN90:MQP90"/>
    <mergeCell ref="MQQ90:MQS90"/>
    <mergeCell ref="MQT90:MQV90"/>
    <mergeCell ref="MPS90:MPU90"/>
    <mergeCell ref="MPV90:MPX90"/>
    <mergeCell ref="MPY90:MQA90"/>
    <mergeCell ref="MQB90:MQD90"/>
    <mergeCell ref="MQE90:MQG90"/>
    <mergeCell ref="MTT90:MTV90"/>
    <mergeCell ref="MTW90:MTY90"/>
    <mergeCell ref="MTZ90:MUB90"/>
    <mergeCell ref="MUC90:MUE90"/>
    <mergeCell ref="MUF90:MUH90"/>
    <mergeCell ref="MTE90:MTG90"/>
    <mergeCell ref="MTH90:MTJ90"/>
    <mergeCell ref="MTK90:MTM90"/>
    <mergeCell ref="MTN90:MTP90"/>
    <mergeCell ref="MTQ90:MTS90"/>
    <mergeCell ref="MSP90:MSR90"/>
    <mergeCell ref="MSS90:MSU90"/>
    <mergeCell ref="MSV90:MSX90"/>
    <mergeCell ref="MSY90:MTA90"/>
    <mergeCell ref="MTB90:MTD90"/>
    <mergeCell ref="MSA90:MSC90"/>
    <mergeCell ref="MSD90:MSF90"/>
    <mergeCell ref="MSG90:MSI90"/>
    <mergeCell ref="MSJ90:MSL90"/>
    <mergeCell ref="MSM90:MSO90"/>
    <mergeCell ref="MWB90:MWD90"/>
    <mergeCell ref="MWE90:MWG90"/>
    <mergeCell ref="MWH90:MWJ90"/>
    <mergeCell ref="MWK90:MWM90"/>
    <mergeCell ref="MWN90:MWP90"/>
    <mergeCell ref="MVM90:MVO90"/>
    <mergeCell ref="MVP90:MVR90"/>
    <mergeCell ref="MVS90:MVU90"/>
    <mergeCell ref="MVV90:MVX90"/>
    <mergeCell ref="MVY90:MWA90"/>
    <mergeCell ref="MUX90:MUZ90"/>
    <mergeCell ref="MVA90:MVC90"/>
    <mergeCell ref="MVD90:MVF90"/>
    <mergeCell ref="MVG90:MVI90"/>
    <mergeCell ref="MVJ90:MVL90"/>
    <mergeCell ref="MUI90:MUK90"/>
    <mergeCell ref="MUL90:MUN90"/>
    <mergeCell ref="MUO90:MUQ90"/>
    <mergeCell ref="MUR90:MUT90"/>
    <mergeCell ref="MUU90:MUW90"/>
    <mergeCell ref="MYJ90:MYL90"/>
    <mergeCell ref="MYM90:MYO90"/>
    <mergeCell ref="MYP90:MYR90"/>
    <mergeCell ref="MYS90:MYU90"/>
    <mergeCell ref="MYV90:MYX90"/>
    <mergeCell ref="MXU90:MXW90"/>
    <mergeCell ref="MXX90:MXZ90"/>
    <mergeCell ref="MYA90:MYC90"/>
    <mergeCell ref="MYD90:MYF90"/>
    <mergeCell ref="MYG90:MYI90"/>
    <mergeCell ref="MXF90:MXH90"/>
    <mergeCell ref="MXI90:MXK90"/>
    <mergeCell ref="MXL90:MXN90"/>
    <mergeCell ref="MXO90:MXQ90"/>
    <mergeCell ref="MXR90:MXT90"/>
    <mergeCell ref="MWQ90:MWS90"/>
    <mergeCell ref="MWT90:MWV90"/>
    <mergeCell ref="MWW90:MWY90"/>
    <mergeCell ref="MWZ90:MXB90"/>
    <mergeCell ref="MXC90:MXE90"/>
    <mergeCell ref="NAR90:NAT90"/>
    <mergeCell ref="NAU90:NAW90"/>
    <mergeCell ref="NAX90:NAZ90"/>
    <mergeCell ref="NBA90:NBC90"/>
    <mergeCell ref="NBD90:NBF90"/>
    <mergeCell ref="NAC90:NAE90"/>
    <mergeCell ref="NAF90:NAH90"/>
    <mergeCell ref="NAI90:NAK90"/>
    <mergeCell ref="NAL90:NAN90"/>
    <mergeCell ref="NAO90:NAQ90"/>
    <mergeCell ref="MZN90:MZP90"/>
    <mergeCell ref="MZQ90:MZS90"/>
    <mergeCell ref="MZT90:MZV90"/>
    <mergeCell ref="MZW90:MZY90"/>
    <mergeCell ref="MZZ90:NAB90"/>
    <mergeCell ref="MYY90:MZA90"/>
    <mergeCell ref="MZB90:MZD90"/>
    <mergeCell ref="MZE90:MZG90"/>
    <mergeCell ref="MZH90:MZJ90"/>
    <mergeCell ref="MZK90:MZM90"/>
    <mergeCell ref="NCZ90:NDB90"/>
    <mergeCell ref="NDC90:NDE90"/>
    <mergeCell ref="NDF90:NDH90"/>
    <mergeCell ref="NDI90:NDK90"/>
    <mergeCell ref="NDL90:NDN90"/>
    <mergeCell ref="NCK90:NCM90"/>
    <mergeCell ref="NCN90:NCP90"/>
    <mergeCell ref="NCQ90:NCS90"/>
    <mergeCell ref="NCT90:NCV90"/>
    <mergeCell ref="NCW90:NCY90"/>
    <mergeCell ref="NBV90:NBX90"/>
    <mergeCell ref="NBY90:NCA90"/>
    <mergeCell ref="NCB90:NCD90"/>
    <mergeCell ref="NCE90:NCG90"/>
    <mergeCell ref="NCH90:NCJ90"/>
    <mergeCell ref="NBG90:NBI90"/>
    <mergeCell ref="NBJ90:NBL90"/>
    <mergeCell ref="NBM90:NBO90"/>
    <mergeCell ref="NBP90:NBR90"/>
    <mergeCell ref="NBS90:NBU90"/>
    <mergeCell ref="NFH90:NFJ90"/>
    <mergeCell ref="NFK90:NFM90"/>
    <mergeCell ref="NFN90:NFP90"/>
    <mergeCell ref="NFQ90:NFS90"/>
    <mergeCell ref="NFT90:NFV90"/>
    <mergeCell ref="NES90:NEU90"/>
    <mergeCell ref="NEV90:NEX90"/>
    <mergeCell ref="NEY90:NFA90"/>
    <mergeCell ref="NFB90:NFD90"/>
    <mergeCell ref="NFE90:NFG90"/>
    <mergeCell ref="NED90:NEF90"/>
    <mergeCell ref="NEG90:NEI90"/>
    <mergeCell ref="NEJ90:NEL90"/>
    <mergeCell ref="NEM90:NEO90"/>
    <mergeCell ref="NEP90:NER90"/>
    <mergeCell ref="NDO90:NDQ90"/>
    <mergeCell ref="NDR90:NDT90"/>
    <mergeCell ref="NDU90:NDW90"/>
    <mergeCell ref="NDX90:NDZ90"/>
    <mergeCell ref="NEA90:NEC90"/>
    <mergeCell ref="NHP90:NHR90"/>
    <mergeCell ref="NHS90:NHU90"/>
    <mergeCell ref="NHV90:NHX90"/>
    <mergeCell ref="NHY90:NIA90"/>
    <mergeCell ref="NIB90:NID90"/>
    <mergeCell ref="NHA90:NHC90"/>
    <mergeCell ref="NHD90:NHF90"/>
    <mergeCell ref="NHG90:NHI90"/>
    <mergeCell ref="NHJ90:NHL90"/>
    <mergeCell ref="NHM90:NHO90"/>
    <mergeCell ref="NGL90:NGN90"/>
    <mergeCell ref="NGO90:NGQ90"/>
    <mergeCell ref="NGR90:NGT90"/>
    <mergeCell ref="NGU90:NGW90"/>
    <mergeCell ref="NGX90:NGZ90"/>
    <mergeCell ref="NFW90:NFY90"/>
    <mergeCell ref="NFZ90:NGB90"/>
    <mergeCell ref="NGC90:NGE90"/>
    <mergeCell ref="NGF90:NGH90"/>
    <mergeCell ref="NGI90:NGK90"/>
    <mergeCell ref="NJX90:NJZ90"/>
    <mergeCell ref="NKA90:NKC90"/>
    <mergeCell ref="NKD90:NKF90"/>
    <mergeCell ref="NKG90:NKI90"/>
    <mergeCell ref="NKJ90:NKL90"/>
    <mergeCell ref="NJI90:NJK90"/>
    <mergeCell ref="NJL90:NJN90"/>
    <mergeCell ref="NJO90:NJQ90"/>
    <mergeCell ref="NJR90:NJT90"/>
    <mergeCell ref="NJU90:NJW90"/>
    <mergeCell ref="NIT90:NIV90"/>
    <mergeCell ref="NIW90:NIY90"/>
    <mergeCell ref="NIZ90:NJB90"/>
    <mergeCell ref="NJC90:NJE90"/>
    <mergeCell ref="NJF90:NJH90"/>
    <mergeCell ref="NIE90:NIG90"/>
    <mergeCell ref="NIH90:NIJ90"/>
    <mergeCell ref="NIK90:NIM90"/>
    <mergeCell ref="NIN90:NIP90"/>
    <mergeCell ref="NIQ90:NIS90"/>
    <mergeCell ref="NMF90:NMH90"/>
    <mergeCell ref="NMI90:NMK90"/>
    <mergeCell ref="NML90:NMN90"/>
    <mergeCell ref="NMO90:NMQ90"/>
    <mergeCell ref="NMR90:NMT90"/>
    <mergeCell ref="NLQ90:NLS90"/>
    <mergeCell ref="NLT90:NLV90"/>
    <mergeCell ref="NLW90:NLY90"/>
    <mergeCell ref="NLZ90:NMB90"/>
    <mergeCell ref="NMC90:NME90"/>
    <mergeCell ref="NLB90:NLD90"/>
    <mergeCell ref="NLE90:NLG90"/>
    <mergeCell ref="NLH90:NLJ90"/>
    <mergeCell ref="NLK90:NLM90"/>
    <mergeCell ref="NLN90:NLP90"/>
    <mergeCell ref="NKM90:NKO90"/>
    <mergeCell ref="NKP90:NKR90"/>
    <mergeCell ref="NKS90:NKU90"/>
    <mergeCell ref="NKV90:NKX90"/>
    <mergeCell ref="NKY90:NLA90"/>
    <mergeCell ref="NON90:NOP90"/>
    <mergeCell ref="NOQ90:NOS90"/>
    <mergeCell ref="NOT90:NOV90"/>
    <mergeCell ref="NOW90:NOY90"/>
    <mergeCell ref="NOZ90:NPB90"/>
    <mergeCell ref="NNY90:NOA90"/>
    <mergeCell ref="NOB90:NOD90"/>
    <mergeCell ref="NOE90:NOG90"/>
    <mergeCell ref="NOH90:NOJ90"/>
    <mergeCell ref="NOK90:NOM90"/>
    <mergeCell ref="NNJ90:NNL90"/>
    <mergeCell ref="NNM90:NNO90"/>
    <mergeCell ref="NNP90:NNR90"/>
    <mergeCell ref="NNS90:NNU90"/>
    <mergeCell ref="NNV90:NNX90"/>
    <mergeCell ref="NMU90:NMW90"/>
    <mergeCell ref="NMX90:NMZ90"/>
    <mergeCell ref="NNA90:NNC90"/>
    <mergeCell ref="NND90:NNF90"/>
    <mergeCell ref="NNG90:NNI90"/>
    <mergeCell ref="NQV90:NQX90"/>
    <mergeCell ref="NQY90:NRA90"/>
    <mergeCell ref="NRB90:NRD90"/>
    <mergeCell ref="NRE90:NRG90"/>
    <mergeCell ref="NRH90:NRJ90"/>
    <mergeCell ref="NQG90:NQI90"/>
    <mergeCell ref="NQJ90:NQL90"/>
    <mergeCell ref="NQM90:NQO90"/>
    <mergeCell ref="NQP90:NQR90"/>
    <mergeCell ref="NQS90:NQU90"/>
    <mergeCell ref="NPR90:NPT90"/>
    <mergeCell ref="NPU90:NPW90"/>
    <mergeCell ref="NPX90:NPZ90"/>
    <mergeCell ref="NQA90:NQC90"/>
    <mergeCell ref="NQD90:NQF90"/>
    <mergeCell ref="NPC90:NPE90"/>
    <mergeCell ref="NPF90:NPH90"/>
    <mergeCell ref="NPI90:NPK90"/>
    <mergeCell ref="NPL90:NPN90"/>
    <mergeCell ref="NPO90:NPQ90"/>
    <mergeCell ref="NTD90:NTF90"/>
    <mergeCell ref="NTG90:NTI90"/>
    <mergeCell ref="NTJ90:NTL90"/>
    <mergeCell ref="NTM90:NTO90"/>
    <mergeCell ref="NTP90:NTR90"/>
    <mergeCell ref="NSO90:NSQ90"/>
    <mergeCell ref="NSR90:NST90"/>
    <mergeCell ref="NSU90:NSW90"/>
    <mergeCell ref="NSX90:NSZ90"/>
    <mergeCell ref="NTA90:NTC90"/>
    <mergeCell ref="NRZ90:NSB90"/>
    <mergeCell ref="NSC90:NSE90"/>
    <mergeCell ref="NSF90:NSH90"/>
    <mergeCell ref="NSI90:NSK90"/>
    <mergeCell ref="NSL90:NSN90"/>
    <mergeCell ref="NRK90:NRM90"/>
    <mergeCell ref="NRN90:NRP90"/>
    <mergeCell ref="NRQ90:NRS90"/>
    <mergeCell ref="NRT90:NRV90"/>
    <mergeCell ref="NRW90:NRY90"/>
    <mergeCell ref="NVL90:NVN90"/>
    <mergeCell ref="NVO90:NVQ90"/>
    <mergeCell ref="NVR90:NVT90"/>
    <mergeCell ref="NVU90:NVW90"/>
    <mergeCell ref="NVX90:NVZ90"/>
    <mergeCell ref="NUW90:NUY90"/>
    <mergeCell ref="NUZ90:NVB90"/>
    <mergeCell ref="NVC90:NVE90"/>
    <mergeCell ref="NVF90:NVH90"/>
    <mergeCell ref="NVI90:NVK90"/>
    <mergeCell ref="NUH90:NUJ90"/>
    <mergeCell ref="NUK90:NUM90"/>
    <mergeCell ref="NUN90:NUP90"/>
    <mergeCell ref="NUQ90:NUS90"/>
    <mergeCell ref="NUT90:NUV90"/>
    <mergeCell ref="NTS90:NTU90"/>
    <mergeCell ref="NTV90:NTX90"/>
    <mergeCell ref="NTY90:NUA90"/>
    <mergeCell ref="NUB90:NUD90"/>
    <mergeCell ref="NUE90:NUG90"/>
    <mergeCell ref="NXT90:NXV90"/>
    <mergeCell ref="NXW90:NXY90"/>
    <mergeCell ref="NXZ90:NYB90"/>
    <mergeCell ref="NYC90:NYE90"/>
    <mergeCell ref="NYF90:NYH90"/>
    <mergeCell ref="NXE90:NXG90"/>
    <mergeCell ref="NXH90:NXJ90"/>
    <mergeCell ref="NXK90:NXM90"/>
    <mergeCell ref="NXN90:NXP90"/>
    <mergeCell ref="NXQ90:NXS90"/>
    <mergeCell ref="NWP90:NWR90"/>
    <mergeCell ref="NWS90:NWU90"/>
    <mergeCell ref="NWV90:NWX90"/>
    <mergeCell ref="NWY90:NXA90"/>
    <mergeCell ref="NXB90:NXD90"/>
    <mergeCell ref="NWA90:NWC90"/>
    <mergeCell ref="NWD90:NWF90"/>
    <mergeCell ref="NWG90:NWI90"/>
    <mergeCell ref="NWJ90:NWL90"/>
    <mergeCell ref="NWM90:NWO90"/>
    <mergeCell ref="OAB90:OAD90"/>
    <mergeCell ref="OAE90:OAG90"/>
    <mergeCell ref="OAH90:OAJ90"/>
    <mergeCell ref="OAK90:OAM90"/>
    <mergeCell ref="OAN90:OAP90"/>
    <mergeCell ref="NZM90:NZO90"/>
    <mergeCell ref="NZP90:NZR90"/>
    <mergeCell ref="NZS90:NZU90"/>
    <mergeCell ref="NZV90:NZX90"/>
    <mergeCell ref="NZY90:OAA90"/>
    <mergeCell ref="NYX90:NYZ90"/>
    <mergeCell ref="NZA90:NZC90"/>
    <mergeCell ref="NZD90:NZF90"/>
    <mergeCell ref="NZG90:NZI90"/>
    <mergeCell ref="NZJ90:NZL90"/>
    <mergeCell ref="NYI90:NYK90"/>
    <mergeCell ref="NYL90:NYN90"/>
    <mergeCell ref="NYO90:NYQ90"/>
    <mergeCell ref="NYR90:NYT90"/>
    <mergeCell ref="NYU90:NYW90"/>
    <mergeCell ref="OCJ90:OCL90"/>
    <mergeCell ref="OCM90:OCO90"/>
    <mergeCell ref="OCP90:OCR90"/>
    <mergeCell ref="OCS90:OCU90"/>
    <mergeCell ref="OCV90:OCX90"/>
    <mergeCell ref="OBU90:OBW90"/>
    <mergeCell ref="OBX90:OBZ90"/>
    <mergeCell ref="OCA90:OCC90"/>
    <mergeCell ref="OCD90:OCF90"/>
    <mergeCell ref="OCG90:OCI90"/>
    <mergeCell ref="OBF90:OBH90"/>
    <mergeCell ref="OBI90:OBK90"/>
    <mergeCell ref="OBL90:OBN90"/>
    <mergeCell ref="OBO90:OBQ90"/>
    <mergeCell ref="OBR90:OBT90"/>
    <mergeCell ref="OAQ90:OAS90"/>
    <mergeCell ref="OAT90:OAV90"/>
    <mergeCell ref="OAW90:OAY90"/>
    <mergeCell ref="OAZ90:OBB90"/>
    <mergeCell ref="OBC90:OBE90"/>
    <mergeCell ref="OER90:OET90"/>
    <mergeCell ref="OEU90:OEW90"/>
    <mergeCell ref="OEX90:OEZ90"/>
    <mergeCell ref="OFA90:OFC90"/>
    <mergeCell ref="OFD90:OFF90"/>
    <mergeCell ref="OEC90:OEE90"/>
    <mergeCell ref="OEF90:OEH90"/>
    <mergeCell ref="OEI90:OEK90"/>
    <mergeCell ref="OEL90:OEN90"/>
    <mergeCell ref="OEO90:OEQ90"/>
    <mergeCell ref="ODN90:ODP90"/>
    <mergeCell ref="ODQ90:ODS90"/>
    <mergeCell ref="ODT90:ODV90"/>
    <mergeCell ref="ODW90:ODY90"/>
    <mergeCell ref="ODZ90:OEB90"/>
    <mergeCell ref="OCY90:ODA90"/>
    <mergeCell ref="ODB90:ODD90"/>
    <mergeCell ref="ODE90:ODG90"/>
    <mergeCell ref="ODH90:ODJ90"/>
    <mergeCell ref="ODK90:ODM90"/>
    <mergeCell ref="OGZ90:OHB90"/>
    <mergeCell ref="OHC90:OHE90"/>
    <mergeCell ref="OHF90:OHH90"/>
    <mergeCell ref="OHI90:OHK90"/>
    <mergeCell ref="OHL90:OHN90"/>
    <mergeCell ref="OGK90:OGM90"/>
    <mergeCell ref="OGN90:OGP90"/>
    <mergeCell ref="OGQ90:OGS90"/>
    <mergeCell ref="OGT90:OGV90"/>
    <mergeCell ref="OGW90:OGY90"/>
    <mergeCell ref="OFV90:OFX90"/>
    <mergeCell ref="OFY90:OGA90"/>
    <mergeCell ref="OGB90:OGD90"/>
    <mergeCell ref="OGE90:OGG90"/>
    <mergeCell ref="OGH90:OGJ90"/>
    <mergeCell ref="OFG90:OFI90"/>
    <mergeCell ref="OFJ90:OFL90"/>
    <mergeCell ref="OFM90:OFO90"/>
    <mergeCell ref="OFP90:OFR90"/>
    <mergeCell ref="OFS90:OFU90"/>
    <mergeCell ref="OJH90:OJJ90"/>
    <mergeCell ref="OJK90:OJM90"/>
    <mergeCell ref="OJN90:OJP90"/>
    <mergeCell ref="OJQ90:OJS90"/>
    <mergeCell ref="OJT90:OJV90"/>
    <mergeCell ref="OIS90:OIU90"/>
    <mergeCell ref="OIV90:OIX90"/>
    <mergeCell ref="OIY90:OJA90"/>
    <mergeCell ref="OJB90:OJD90"/>
    <mergeCell ref="OJE90:OJG90"/>
    <mergeCell ref="OID90:OIF90"/>
    <mergeCell ref="OIG90:OII90"/>
    <mergeCell ref="OIJ90:OIL90"/>
    <mergeCell ref="OIM90:OIO90"/>
    <mergeCell ref="OIP90:OIR90"/>
    <mergeCell ref="OHO90:OHQ90"/>
    <mergeCell ref="OHR90:OHT90"/>
    <mergeCell ref="OHU90:OHW90"/>
    <mergeCell ref="OHX90:OHZ90"/>
    <mergeCell ref="OIA90:OIC90"/>
    <mergeCell ref="OLP90:OLR90"/>
    <mergeCell ref="OLS90:OLU90"/>
    <mergeCell ref="OLV90:OLX90"/>
    <mergeCell ref="OLY90:OMA90"/>
    <mergeCell ref="OMB90:OMD90"/>
    <mergeCell ref="OLA90:OLC90"/>
    <mergeCell ref="OLD90:OLF90"/>
    <mergeCell ref="OLG90:OLI90"/>
    <mergeCell ref="OLJ90:OLL90"/>
    <mergeCell ref="OLM90:OLO90"/>
    <mergeCell ref="OKL90:OKN90"/>
    <mergeCell ref="OKO90:OKQ90"/>
    <mergeCell ref="OKR90:OKT90"/>
    <mergeCell ref="OKU90:OKW90"/>
    <mergeCell ref="OKX90:OKZ90"/>
    <mergeCell ref="OJW90:OJY90"/>
    <mergeCell ref="OJZ90:OKB90"/>
    <mergeCell ref="OKC90:OKE90"/>
    <mergeCell ref="OKF90:OKH90"/>
    <mergeCell ref="OKI90:OKK90"/>
    <mergeCell ref="ONX90:ONZ90"/>
    <mergeCell ref="OOA90:OOC90"/>
    <mergeCell ref="OOD90:OOF90"/>
    <mergeCell ref="OOG90:OOI90"/>
    <mergeCell ref="OOJ90:OOL90"/>
    <mergeCell ref="ONI90:ONK90"/>
    <mergeCell ref="ONL90:ONN90"/>
    <mergeCell ref="ONO90:ONQ90"/>
    <mergeCell ref="ONR90:ONT90"/>
    <mergeCell ref="ONU90:ONW90"/>
    <mergeCell ref="OMT90:OMV90"/>
    <mergeCell ref="OMW90:OMY90"/>
    <mergeCell ref="OMZ90:ONB90"/>
    <mergeCell ref="ONC90:ONE90"/>
    <mergeCell ref="ONF90:ONH90"/>
    <mergeCell ref="OME90:OMG90"/>
    <mergeCell ref="OMH90:OMJ90"/>
    <mergeCell ref="OMK90:OMM90"/>
    <mergeCell ref="OMN90:OMP90"/>
    <mergeCell ref="OMQ90:OMS90"/>
    <mergeCell ref="OQF90:OQH90"/>
    <mergeCell ref="OQI90:OQK90"/>
    <mergeCell ref="OQL90:OQN90"/>
    <mergeCell ref="OQO90:OQQ90"/>
    <mergeCell ref="OQR90:OQT90"/>
    <mergeCell ref="OPQ90:OPS90"/>
    <mergeCell ref="OPT90:OPV90"/>
    <mergeCell ref="OPW90:OPY90"/>
    <mergeCell ref="OPZ90:OQB90"/>
    <mergeCell ref="OQC90:OQE90"/>
    <mergeCell ref="OPB90:OPD90"/>
    <mergeCell ref="OPE90:OPG90"/>
    <mergeCell ref="OPH90:OPJ90"/>
    <mergeCell ref="OPK90:OPM90"/>
    <mergeCell ref="OPN90:OPP90"/>
    <mergeCell ref="OOM90:OOO90"/>
    <mergeCell ref="OOP90:OOR90"/>
    <mergeCell ref="OOS90:OOU90"/>
    <mergeCell ref="OOV90:OOX90"/>
    <mergeCell ref="OOY90:OPA90"/>
    <mergeCell ref="OSN90:OSP90"/>
    <mergeCell ref="OSQ90:OSS90"/>
    <mergeCell ref="OST90:OSV90"/>
    <mergeCell ref="OSW90:OSY90"/>
    <mergeCell ref="OSZ90:OTB90"/>
    <mergeCell ref="ORY90:OSA90"/>
    <mergeCell ref="OSB90:OSD90"/>
    <mergeCell ref="OSE90:OSG90"/>
    <mergeCell ref="OSH90:OSJ90"/>
    <mergeCell ref="OSK90:OSM90"/>
    <mergeCell ref="ORJ90:ORL90"/>
    <mergeCell ref="ORM90:ORO90"/>
    <mergeCell ref="ORP90:ORR90"/>
    <mergeCell ref="ORS90:ORU90"/>
    <mergeCell ref="ORV90:ORX90"/>
    <mergeCell ref="OQU90:OQW90"/>
    <mergeCell ref="OQX90:OQZ90"/>
    <mergeCell ref="ORA90:ORC90"/>
    <mergeCell ref="ORD90:ORF90"/>
    <mergeCell ref="ORG90:ORI90"/>
    <mergeCell ref="OUV90:OUX90"/>
    <mergeCell ref="OUY90:OVA90"/>
    <mergeCell ref="OVB90:OVD90"/>
    <mergeCell ref="OVE90:OVG90"/>
    <mergeCell ref="OVH90:OVJ90"/>
    <mergeCell ref="OUG90:OUI90"/>
    <mergeCell ref="OUJ90:OUL90"/>
    <mergeCell ref="OUM90:OUO90"/>
    <mergeCell ref="OUP90:OUR90"/>
    <mergeCell ref="OUS90:OUU90"/>
    <mergeCell ref="OTR90:OTT90"/>
    <mergeCell ref="OTU90:OTW90"/>
    <mergeCell ref="OTX90:OTZ90"/>
    <mergeCell ref="OUA90:OUC90"/>
    <mergeCell ref="OUD90:OUF90"/>
    <mergeCell ref="OTC90:OTE90"/>
    <mergeCell ref="OTF90:OTH90"/>
    <mergeCell ref="OTI90:OTK90"/>
    <mergeCell ref="OTL90:OTN90"/>
    <mergeCell ref="OTO90:OTQ90"/>
    <mergeCell ref="OXD90:OXF90"/>
    <mergeCell ref="OXG90:OXI90"/>
    <mergeCell ref="OXJ90:OXL90"/>
    <mergeCell ref="OXM90:OXO90"/>
    <mergeCell ref="OXP90:OXR90"/>
    <mergeCell ref="OWO90:OWQ90"/>
    <mergeCell ref="OWR90:OWT90"/>
    <mergeCell ref="OWU90:OWW90"/>
    <mergeCell ref="OWX90:OWZ90"/>
    <mergeCell ref="OXA90:OXC90"/>
    <mergeCell ref="OVZ90:OWB90"/>
    <mergeCell ref="OWC90:OWE90"/>
    <mergeCell ref="OWF90:OWH90"/>
    <mergeCell ref="OWI90:OWK90"/>
    <mergeCell ref="OWL90:OWN90"/>
    <mergeCell ref="OVK90:OVM90"/>
    <mergeCell ref="OVN90:OVP90"/>
    <mergeCell ref="OVQ90:OVS90"/>
    <mergeCell ref="OVT90:OVV90"/>
    <mergeCell ref="OVW90:OVY90"/>
    <mergeCell ref="OZL90:OZN90"/>
    <mergeCell ref="OZO90:OZQ90"/>
    <mergeCell ref="OZR90:OZT90"/>
    <mergeCell ref="OZU90:OZW90"/>
    <mergeCell ref="OZX90:OZZ90"/>
    <mergeCell ref="OYW90:OYY90"/>
    <mergeCell ref="OYZ90:OZB90"/>
    <mergeCell ref="OZC90:OZE90"/>
    <mergeCell ref="OZF90:OZH90"/>
    <mergeCell ref="OZI90:OZK90"/>
    <mergeCell ref="OYH90:OYJ90"/>
    <mergeCell ref="OYK90:OYM90"/>
    <mergeCell ref="OYN90:OYP90"/>
    <mergeCell ref="OYQ90:OYS90"/>
    <mergeCell ref="OYT90:OYV90"/>
    <mergeCell ref="OXS90:OXU90"/>
    <mergeCell ref="OXV90:OXX90"/>
    <mergeCell ref="OXY90:OYA90"/>
    <mergeCell ref="OYB90:OYD90"/>
    <mergeCell ref="OYE90:OYG90"/>
    <mergeCell ref="PBT90:PBV90"/>
    <mergeCell ref="PBW90:PBY90"/>
    <mergeCell ref="PBZ90:PCB90"/>
    <mergeCell ref="PCC90:PCE90"/>
    <mergeCell ref="PCF90:PCH90"/>
    <mergeCell ref="PBE90:PBG90"/>
    <mergeCell ref="PBH90:PBJ90"/>
    <mergeCell ref="PBK90:PBM90"/>
    <mergeCell ref="PBN90:PBP90"/>
    <mergeCell ref="PBQ90:PBS90"/>
    <mergeCell ref="PAP90:PAR90"/>
    <mergeCell ref="PAS90:PAU90"/>
    <mergeCell ref="PAV90:PAX90"/>
    <mergeCell ref="PAY90:PBA90"/>
    <mergeCell ref="PBB90:PBD90"/>
    <mergeCell ref="PAA90:PAC90"/>
    <mergeCell ref="PAD90:PAF90"/>
    <mergeCell ref="PAG90:PAI90"/>
    <mergeCell ref="PAJ90:PAL90"/>
    <mergeCell ref="PAM90:PAO90"/>
    <mergeCell ref="PEB90:PED90"/>
    <mergeCell ref="PEE90:PEG90"/>
    <mergeCell ref="PEH90:PEJ90"/>
    <mergeCell ref="PEK90:PEM90"/>
    <mergeCell ref="PEN90:PEP90"/>
    <mergeCell ref="PDM90:PDO90"/>
    <mergeCell ref="PDP90:PDR90"/>
    <mergeCell ref="PDS90:PDU90"/>
    <mergeCell ref="PDV90:PDX90"/>
    <mergeCell ref="PDY90:PEA90"/>
    <mergeCell ref="PCX90:PCZ90"/>
    <mergeCell ref="PDA90:PDC90"/>
    <mergeCell ref="PDD90:PDF90"/>
    <mergeCell ref="PDG90:PDI90"/>
    <mergeCell ref="PDJ90:PDL90"/>
    <mergeCell ref="PCI90:PCK90"/>
    <mergeCell ref="PCL90:PCN90"/>
    <mergeCell ref="PCO90:PCQ90"/>
    <mergeCell ref="PCR90:PCT90"/>
    <mergeCell ref="PCU90:PCW90"/>
    <mergeCell ref="PGJ90:PGL90"/>
    <mergeCell ref="PGM90:PGO90"/>
    <mergeCell ref="PGP90:PGR90"/>
    <mergeCell ref="PGS90:PGU90"/>
    <mergeCell ref="PGV90:PGX90"/>
    <mergeCell ref="PFU90:PFW90"/>
    <mergeCell ref="PFX90:PFZ90"/>
    <mergeCell ref="PGA90:PGC90"/>
    <mergeCell ref="PGD90:PGF90"/>
    <mergeCell ref="PGG90:PGI90"/>
    <mergeCell ref="PFF90:PFH90"/>
    <mergeCell ref="PFI90:PFK90"/>
    <mergeCell ref="PFL90:PFN90"/>
    <mergeCell ref="PFO90:PFQ90"/>
    <mergeCell ref="PFR90:PFT90"/>
    <mergeCell ref="PEQ90:PES90"/>
    <mergeCell ref="PET90:PEV90"/>
    <mergeCell ref="PEW90:PEY90"/>
    <mergeCell ref="PEZ90:PFB90"/>
    <mergeCell ref="PFC90:PFE90"/>
    <mergeCell ref="PIR90:PIT90"/>
    <mergeCell ref="PIU90:PIW90"/>
    <mergeCell ref="PIX90:PIZ90"/>
    <mergeCell ref="PJA90:PJC90"/>
    <mergeCell ref="PJD90:PJF90"/>
    <mergeCell ref="PIC90:PIE90"/>
    <mergeCell ref="PIF90:PIH90"/>
    <mergeCell ref="PII90:PIK90"/>
    <mergeCell ref="PIL90:PIN90"/>
    <mergeCell ref="PIO90:PIQ90"/>
    <mergeCell ref="PHN90:PHP90"/>
    <mergeCell ref="PHQ90:PHS90"/>
    <mergeCell ref="PHT90:PHV90"/>
    <mergeCell ref="PHW90:PHY90"/>
    <mergeCell ref="PHZ90:PIB90"/>
    <mergeCell ref="PGY90:PHA90"/>
    <mergeCell ref="PHB90:PHD90"/>
    <mergeCell ref="PHE90:PHG90"/>
    <mergeCell ref="PHH90:PHJ90"/>
    <mergeCell ref="PHK90:PHM90"/>
    <mergeCell ref="PKZ90:PLB90"/>
    <mergeCell ref="PLC90:PLE90"/>
    <mergeCell ref="PLF90:PLH90"/>
    <mergeCell ref="PLI90:PLK90"/>
    <mergeCell ref="PLL90:PLN90"/>
    <mergeCell ref="PKK90:PKM90"/>
    <mergeCell ref="PKN90:PKP90"/>
    <mergeCell ref="PKQ90:PKS90"/>
    <mergeCell ref="PKT90:PKV90"/>
    <mergeCell ref="PKW90:PKY90"/>
    <mergeCell ref="PJV90:PJX90"/>
    <mergeCell ref="PJY90:PKA90"/>
    <mergeCell ref="PKB90:PKD90"/>
    <mergeCell ref="PKE90:PKG90"/>
    <mergeCell ref="PKH90:PKJ90"/>
    <mergeCell ref="PJG90:PJI90"/>
    <mergeCell ref="PJJ90:PJL90"/>
    <mergeCell ref="PJM90:PJO90"/>
    <mergeCell ref="PJP90:PJR90"/>
    <mergeCell ref="PJS90:PJU90"/>
    <mergeCell ref="PNH90:PNJ90"/>
    <mergeCell ref="PNK90:PNM90"/>
    <mergeCell ref="PNN90:PNP90"/>
    <mergeCell ref="PNQ90:PNS90"/>
    <mergeCell ref="PNT90:PNV90"/>
    <mergeCell ref="PMS90:PMU90"/>
    <mergeCell ref="PMV90:PMX90"/>
    <mergeCell ref="PMY90:PNA90"/>
    <mergeCell ref="PNB90:PND90"/>
    <mergeCell ref="PNE90:PNG90"/>
    <mergeCell ref="PMD90:PMF90"/>
    <mergeCell ref="PMG90:PMI90"/>
    <mergeCell ref="PMJ90:PML90"/>
    <mergeCell ref="PMM90:PMO90"/>
    <mergeCell ref="PMP90:PMR90"/>
    <mergeCell ref="PLO90:PLQ90"/>
    <mergeCell ref="PLR90:PLT90"/>
    <mergeCell ref="PLU90:PLW90"/>
    <mergeCell ref="PLX90:PLZ90"/>
    <mergeCell ref="PMA90:PMC90"/>
    <mergeCell ref="PPP90:PPR90"/>
    <mergeCell ref="PPS90:PPU90"/>
    <mergeCell ref="PPV90:PPX90"/>
    <mergeCell ref="PPY90:PQA90"/>
    <mergeCell ref="PQB90:PQD90"/>
    <mergeCell ref="PPA90:PPC90"/>
    <mergeCell ref="PPD90:PPF90"/>
    <mergeCell ref="PPG90:PPI90"/>
    <mergeCell ref="PPJ90:PPL90"/>
    <mergeCell ref="PPM90:PPO90"/>
    <mergeCell ref="POL90:PON90"/>
    <mergeCell ref="POO90:POQ90"/>
    <mergeCell ref="POR90:POT90"/>
    <mergeCell ref="POU90:POW90"/>
    <mergeCell ref="POX90:POZ90"/>
    <mergeCell ref="PNW90:PNY90"/>
    <mergeCell ref="PNZ90:POB90"/>
    <mergeCell ref="POC90:POE90"/>
    <mergeCell ref="POF90:POH90"/>
    <mergeCell ref="POI90:POK90"/>
    <mergeCell ref="PRX90:PRZ90"/>
    <mergeCell ref="PSA90:PSC90"/>
    <mergeCell ref="PSD90:PSF90"/>
    <mergeCell ref="PSG90:PSI90"/>
    <mergeCell ref="PSJ90:PSL90"/>
    <mergeCell ref="PRI90:PRK90"/>
    <mergeCell ref="PRL90:PRN90"/>
    <mergeCell ref="PRO90:PRQ90"/>
    <mergeCell ref="PRR90:PRT90"/>
    <mergeCell ref="PRU90:PRW90"/>
    <mergeCell ref="PQT90:PQV90"/>
    <mergeCell ref="PQW90:PQY90"/>
    <mergeCell ref="PQZ90:PRB90"/>
    <mergeCell ref="PRC90:PRE90"/>
    <mergeCell ref="PRF90:PRH90"/>
    <mergeCell ref="PQE90:PQG90"/>
    <mergeCell ref="PQH90:PQJ90"/>
    <mergeCell ref="PQK90:PQM90"/>
    <mergeCell ref="PQN90:PQP90"/>
    <mergeCell ref="PQQ90:PQS90"/>
    <mergeCell ref="PUF90:PUH90"/>
    <mergeCell ref="PUI90:PUK90"/>
    <mergeCell ref="PUL90:PUN90"/>
    <mergeCell ref="PUO90:PUQ90"/>
    <mergeCell ref="PUR90:PUT90"/>
    <mergeCell ref="PTQ90:PTS90"/>
    <mergeCell ref="PTT90:PTV90"/>
    <mergeCell ref="PTW90:PTY90"/>
    <mergeCell ref="PTZ90:PUB90"/>
    <mergeCell ref="PUC90:PUE90"/>
    <mergeCell ref="PTB90:PTD90"/>
    <mergeCell ref="PTE90:PTG90"/>
    <mergeCell ref="PTH90:PTJ90"/>
    <mergeCell ref="PTK90:PTM90"/>
    <mergeCell ref="PTN90:PTP90"/>
    <mergeCell ref="PSM90:PSO90"/>
    <mergeCell ref="PSP90:PSR90"/>
    <mergeCell ref="PSS90:PSU90"/>
    <mergeCell ref="PSV90:PSX90"/>
    <mergeCell ref="PSY90:PTA90"/>
    <mergeCell ref="PWN90:PWP90"/>
    <mergeCell ref="PWQ90:PWS90"/>
    <mergeCell ref="PWT90:PWV90"/>
    <mergeCell ref="PWW90:PWY90"/>
    <mergeCell ref="PWZ90:PXB90"/>
    <mergeCell ref="PVY90:PWA90"/>
    <mergeCell ref="PWB90:PWD90"/>
    <mergeCell ref="PWE90:PWG90"/>
    <mergeCell ref="PWH90:PWJ90"/>
    <mergeCell ref="PWK90:PWM90"/>
    <mergeCell ref="PVJ90:PVL90"/>
    <mergeCell ref="PVM90:PVO90"/>
    <mergeCell ref="PVP90:PVR90"/>
    <mergeCell ref="PVS90:PVU90"/>
    <mergeCell ref="PVV90:PVX90"/>
    <mergeCell ref="PUU90:PUW90"/>
    <mergeCell ref="PUX90:PUZ90"/>
    <mergeCell ref="PVA90:PVC90"/>
    <mergeCell ref="PVD90:PVF90"/>
    <mergeCell ref="PVG90:PVI90"/>
    <mergeCell ref="PYV90:PYX90"/>
    <mergeCell ref="PYY90:PZA90"/>
    <mergeCell ref="PZB90:PZD90"/>
    <mergeCell ref="PZE90:PZG90"/>
    <mergeCell ref="PZH90:PZJ90"/>
    <mergeCell ref="PYG90:PYI90"/>
    <mergeCell ref="PYJ90:PYL90"/>
    <mergeCell ref="PYM90:PYO90"/>
    <mergeCell ref="PYP90:PYR90"/>
    <mergeCell ref="PYS90:PYU90"/>
    <mergeCell ref="PXR90:PXT90"/>
    <mergeCell ref="PXU90:PXW90"/>
    <mergeCell ref="PXX90:PXZ90"/>
    <mergeCell ref="PYA90:PYC90"/>
    <mergeCell ref="PYD90:PYF90"/>
    <mergeCell ref="PXC90:PXE90"/>
    <mergeCell ref="PXF90:PXH90"/>
    <mergeCell ref="PXI90:PXK90"/>
    <mergeCell ref="PXL90:PXN90"/>
    <mergeCell ref="PXO90:PXQ90"/>
    <mergeCell ref="QBD90:QBF90"/>
    <mergeCell ref="QBG90:QBI90"/>
    <mergeCell ref="QBJ90:QBL90"/>
    <mergeCell ref="QBM90:QBO90"/>
    <mergeCell ref="QBP90:QBR90"/>
    <mergeCell ref="QAO90:QAQ90"/>
    <mergeCell ref="QAR90:QAT90"/>
    <mergeCell ref="QAU90:QAW90"/>
    <mergeCell ref="QAX90:QAZ90"/>
    <mergeCell ref="QBA90:QBC90"/>
    <mergeCell ref="PZZ90:QAB90"/>
    <mergeCell ref="QAC90:QAE90"/>
    <mergeCell ref="QAF90:QAH90"/>
    <mergeCell ref="QAI90:QAK90"/>
    <mergeCell ref="QAL90:QAN90"/>
    <mergeCell ref="PZK90:PZM90"/>
    <mergeCell ref="PZN90:PZP90"/>
    <mergeCell ref="PZQ90:PZS90"/>
    <mergeCell ref="PZT90:PZV90"/>
    <mergeCell ref="PZW90:PZY90"/>
    <mergeCell ref="QDL90:QDN90"/>
    <mergeCell ref="QDO90:QDQ90"/>
    <mergeCell ref="QDR90:QDT90"/>
    <mergeCell ref="QDU90:QDW90"/>
    <mergeCell ref="QDX90:QDZ90"/>
    <mergeCell ref="QCW90:QCY90"/>
    <mergeCell ref="QCZ90:QDB90"/>
    <mergeCell ref="QDC90:QDE90"/>
    <mergeCell ref="QDF90:QDH90"/>
    <mergeCell ref="QDI90:QDK90"/>
    <mergeCell ref="QCH90:QCJ90"/>
    <mergeCell ref="QCK90:QCM90"/>
    <mergeCell ref="QCN90:QCP90"/>
    <mergeCell ref="QCQ90:QCS90"/>
    <mergeCell ref="QCT90:QCV90"/>
    <mergeCell ref="QBS90:QBU90"/>
    <mergeCell ref="QBV90:QBX90"/>
    <mergeCell ref="QBY90:QCA90"/>
    <mergeCell ref="QCB90:QCD90"/>
    <mergeCell ref="QCE90:QCG90"/>
    <mergeCell ref="QFT90:QFV90"/>
    <mergeCell ref="QFW90:QFY90"/>
    <mergeCell ref="QFZ90:QGB90"/>
    <mergeCell ref="QGC90:QGE90"/>
    <mergeCell ref="QGF90:QGH90"/>
    <mergeCell ref="QFE90:QFG90"/>
    <mergeCell ref="QFH90:QFJ90"/>
    <mergeCell ref="QFK90:QFM90"/>
    <mergeCell ref="QFN90:QFP90"/>
    <mergeCell ref="QFQ90:QFS90"/>
    <mergeCell ref="QEP90:QER90"/>
    <mergeCell ref="QES90:QEU90"/>
    <mergeCell ref="QEV90:QEX90"/>
    <mergeCell ref="QEY90:QFA90"/>
    <mergeCell ref="QFB90:QFD90"/>
    <mergeCell ref="QEA90:QEC90"/>
    <mergeCell ref="QED90:QEF90"/>
    <mergeCell ref="QEG90:QEI90"/>
    <mergeCell ref="QEJ90:QEL90"/>
    <mergeCell ref="QEM90:QEO90"/>
    <mergeCell ref="QIB90:QID90"/>
    <mergeCell ref="QIE90:QIG90"/>
    <mergeCell ref="QIH90:QIJ90"/>
    <mergeCell ref="QIK90:QIM90"/>
    <mergeCell ref="QIN90:QIP90"/>
    <mergeCell ref="QHM90:QHO90"/>
    <mergeCell ref="QHP90:QHR90"/>
    <mergeCell ref="QHS90:QHU90"/>
    <mergeCell ref="QHV90:QHX90"/>
    <mergeCell ref="QHY90:QIA90"/>
    <mergeCell ref="QGX90:QGZ90"/>
    <mergeCell ref="QHA90:QHC90"/>
    <mergeCell ref="QHD90:QHF90"/>
    <mergeCell ref="QHG90:QHI90"/>
    <mergeCell ref="QHJ90:QHL90"/>
    <mergeCell ref="QGI90:QGK90"/>
    <mergeCell ref="QGL90:QGN90"/>
    <mergeCell ref="QGO90:QGQ90"/>
    <mergeCell ref="QGR90:QGT90"/>
    <mergeCell ref="QGU90:QGW90"/>
    <mergeCell ref="QKJ90:QKL90"/>
    <mergeCell ref="QKM90:QKO90"/>
    <mergeCell ref="QKP90:QKR90"/>
    <mergeCell ref="QKS90:QKU90"/>
    <mergeCell ref="QKV90:QKX90"/>
    <mergeCell ref="QJU90:QJW90"/>
    <mergeCell ref="QJX90:QJZ90"/>
    <mergeCell ref="QKA90:QKC90"/>
    <mergeCell ref="QKD90:QKF90"/>
    <mergeCell ref="QKG90:QKI90"/>
    <mergeCell ref="QJF90:QJH90"/>
    <mergeCell ref="QJI90:QJK90"/>
    <mergeCell ref="QJL90:QJN90"/>
    <mergeCell ref="QJO90:QJQ90"/>
    <mergeCell ref="QJR90:QJT90"/>
    <mergeCell ref="QIQ90:QIS90"/>
    <mergeCell ref="QIT90:QIV90"/>
    <mergeCell ref="QIW90:QIY90"/>
    <mergeCell ref="QIZ90:QJB90"/>
    <mergeCell ref="QJC90:QJE90"/>
    <mergeCell ref="QMR90:QMT90"/>
    <mergeCell ref="QMU90:QMW90"/>
    <mergeCell ref="QMX90:QMZ90"/>
    <mergeCell ref="QNA90:QNC90"/>
    <mergeCell ref="QND90:QNF90"/>
    <mergeCell ref="QMC90:QME90"/>
    <mergeCell ref="QMF90:QMH90"/>
    <mergeCell ref="QMI90:QMK90"/>
    <mergeCell ref="QML90:QMN90"/>
    <mergeCell ref="QMO90:QMQ90"/>
    <mergeCell ref="QLN90:QLP90"/>
    <mergeCell ref="QLQ90:QLS90"/>
    <mergeCell ref="QLT90:QLV90"/>
    <mergeCell ref="QLW90:QLY90"/>
    <mergeCell ref="QLZ90:QMB90"/>
    <mergeCell ref="QKY90:QLA90"/>
    <mergeCell ref="QLB90:QLD90"/>
    <mergeCell ref="QLE90:QLG90"/>
    <mergeCell ref="QLH90:QLJ90"/>
    <mergeCell ref="QLK90:QLM90"/>
    <mergeCell ref="QOZ90:QPB90"/>
    <mergeCell ref="QPC90:QPE90"/>
    <mergeCell ref="QPF90:QPH90"/>
    <mergeCell ref="QPI90:QPK90"/>
    <mergeCell ref="QPL90:QPN90"/>
    <mergeCell ref="QOK90:QOM90"/>
    <mergeCell ref="QON90:QOP90"/>
    <mergeCell ref="QOQ90:QOS90"/>
    <mergeCell ref="QOT90:QOV90"/>
    <mergeCell ref="QOW90:QOY90"/>
    <mergeCell ref="QNV90:QNX90"/>
    <mergeCell ref="QNY90:QOA90"/>
    <mergeCell ref="QOB90:QOD90"/>
    <mergeCell ref="QOE90:QOG90"/>
    <mergeCell ref="QOH90:QOJ90"/>
    <mergeCell ref="QNG90:QNI90"/>
    <mergeCell ref="QNJ90:QNL90"/>
    <mergeCell ref="QNM90:QNO90"/>
    <mergeCell ref="QNP90:QNR90"/>
    <mergeCell ref="QNS90:QNU90"/>
    <mergeCell ref="QRH90:QRJ90"/>
    <mergeCell ref="QRK90:QRM90"/>
    <mergeCell ref="QRN90:QRP90"/>
    <mergeCell ref="QRQ90:QRS90"/>
    <mergeCell ref="QRT90:QRV90"/>
    <mergeCell ref="QQS90:QQU90"/>
    <mergeCell ref="QQV90:QQX90"/>
    <mergeCell ref="QQY90:QRA90"/>
    <mergeCell ref="QRB90:QRD90"/>
    <mergeCell ref="QRE90:QRG90"/>
    <mergeCell ref="QQD90:QQF90"/>
    <mergeCell ref="QQG90:QQI90"/>
    <mergeCell ref="QQJ90:QQL90"/>
    <mergeCell ref="QQM90:QQO90"/>
    <mergeCell ref="QQP90:QQR90"/>
    <mergeCell ref="QPO90:QPQ90"/>
    <mergeCell ref="QPR90:QPT90"/>
    <mergeCell ref="QPU90:QPW90"/>
    <mergeCell ref="QPX90:QPZ90"/>
    <mergeCell ref="QQA90:QQC90"/>
    <mergeCell ref="QTP90:QTR90"/>
    <mergeCell ref="QTS90:QTU90"/>
    <mergeCell ref="QTV90:QTX90"/>
    <mergeCell ref="QTY90:QUA90"/>
    <mergeCell ref="QUB90:QUD90"/>
    <mergeCell ref="QTA90:QTC90"/>
    <mergeCell ref="QTD90:QTF90"/>
    <mergeCell ref="QTG90:QTI90"/>
    <mergeCell ref="QTJ90:QTL90"/>
    <mergeCell ref="QTM90:QTO90"/>
    <mergeCell ref="QSL90:QSN90"/>
    <mergeCell ref="QSO90:QSQ90"/>
    <mergeCell ref="QSR90:QST90"/>
    <mergeCell ref="QSU90:QSW90"/>
    <mergeCell ref="QSX90:QSZ90"/>
    <mergeCell ref="QRW90:QRY90"/>
    <mergeCell ref="QRZ90:QSB90"/>
    <mergeCell ref="QSC90:QSE90"/>
    <mergeCell ref="QSF90:QSH90"/>
    <mergeCell ref="QSI90:QSK90"/>
    <mergeCell ref="QVX90:QVZ90"/>
    <mergeCell ref="QWA90:QWC90"/>
    <mergeCell ref="QWD90:QWF90"/>
    <mergeCell ref="QWG90:QWI90"/>
    <mergeCell ref="QWJ90:QWL90"/>
    <mergeCell ref="QVI90:QVK90"/>
    <mergeCell ref="QVL90:QVN90"/>
    <mergeCell ref="QVO90:QVQ90"/>
    <mergeCell ref="QVR90:QVT90"/>
    <mergeCell ref="QVU90:QVW90"/>
    <mergeCell ref="QUT90:QUV90"/>
    <mergeCell ref="QUW90:QUY90"/>
    <mergeCell ref="QUZ90:QVB90"/>
    <mergeCell ref="QVC90:QVE90"/>
    <mergeCell ref="QVF90:QVH90"/>
    <mergeCell ref="QUE90:QUG90"/>
    <mergeCell ref="QUH90:QUJ90"/>
    <mergeCell ref="QUK90:QUM90"/>
    <mergeCell ref="QUN90:QUP90"/>
    <mergeCell ref="QUQ90:QUS90"/>
    <mergeCell ref="QYF90:QYH90"/>
    <mergeCell ref="QYI90:QYK90"/>
    <mergeCell ref="QYL90:QYN90"/>
    <mergeCell ref="QYO90:QYQ90"/>
    <mergeCell ref="QYR90:QYT90"/>
    <mergeCell ref="QXQ90:QXS90"/>
    <mergeCell ref="QXT90:QXV90"/>
    <mergeCell ref="QXW90:QXY90"/>
    <mergeCell ref="QXZ90:QYB90"/>
    <mergeCell ref="QYC90:QYE90"/>
    <mergeCell ref="QXB90:QXD90"/>
    <mergeCell ref="QXE90:QXG90"/>
    <mergeCell ref="QXH90:QXJ90"/>
    <mergeCell ref="QXK90:QXM90"/>
    <mergeCell ref="QXN90:QXP90"/>
    <mergeCell ref="QWM90:QWO90"/>
    <mergeCell ref="QWP90:QWR90"/>
    <mergeCell ref="QWS90:QWU90"/>
    <mergeCell ref="QWV90:QWX90"/>
    <mergeCell ref="QWY90:QXA90"/>
    <mergeCell ref="RAN90:RAP90"/>
    <mergeCell ref="RAQ90:RAS90"/>
    <mergeCell ref="RAT90:RAV90"/>
    <mergeCell ref="RAW90:RAY90"/>
    <mergeCell ref="RAZ90:RBB90"/>
    <mergeCell ref="QZY90:RAA90"/>
    <mergeCell ref="RAB90:RAD90"/>
    <mergeCell ref="RAE90:RAG90"/>
    <mergeCell ref="RAH90:RAJ90"/>
    <mergeCell ref="RAK90:RAM90"/>
    <mergeCell ref="QZJ90:QZL90"/>
    <mergeCell ref="QZM90:QZO90"/>
    <mergeCell ref="QZP90:QZR90"/>
    <mergeCell ref="QZS90:QZU90"/>
    <mergeCell ref="QZV90:QZX90"/>
    <mergeCell ref="QYU90:QYW90"/>
    <mergeCell ref="QYX90:QYZ90"/>
    <mergeCell ref="QZA90:QZC90"/>
    <mergeCell ref="QZD90:QZF90"/>
    <mergeCell ref="QZG90:QZI90"/>
    <mergeCell ref="RCV90:RCX90"/>
    <mergeCell ref="RCY90:RDA90"/>
    <mergeCell ref="RDB90:RDD90"/>
    <mergeCell ref="RDE90:RDG90"/>
    <mergeCell ref="RDH90:RDJ90"/>
    <mergeCell ref="RCG90:RCI90"/>
    <mergeCell ref="RCJ90:RCL90"/>
    <mergeCell ref="RCM90:RCO90"/>
    <mergeCell ref="RCP90:RCR90"/>
    <mergeCell ref="RCS90:RCU90"/>
    <mergeCell ref="RBR90:RBT90"/>
    <mergeCell ref="RBU90:RBW90"/>
    <mergeCell ref="RBX90:RBZ90"/>
    <mergeCell ref="RCA90:RCC90"/>
    <mergeCell ref="RCD90:RCF90"/>
    <mergeCell ref="RBC90:RBE90"/>
    <mergeCell ref="RBF90:RBH90"/>
    <mergeCell ref="RBI90:RBK90"/>
    <mergeCell ref="RBL90:RBN90"/>
    <mergeCell ref="RBO90:RBQ90"/>
    <mergeCell ref="RFD90:RFF90"/>
    <mergeCell ref="RFG90:RFI90"/>
    <mergeCell ref="RFJ90:RFL90"/>
    <mergeCell ref="RFM90:RFO90"/>
    <mergeCell ref="RFP90:RFR90"/>
    <mergeCell ref="REO90:REQ90"/>
    <mergeCell ref="RER90:RET90"/>
    <mergeCell ref="REU90:REW90"/>
    <mergeCell ref="REX90:REZ90"/>
    <mergeCell ref="RFA90:RFC90"/>
    <mergeCell ref="RDZ90:REB90"/>
    <mergeCell ref="REC90:REE90"/>
    <mergeCell ref="REF90:REH90"/>
    <mergeCell ref="REI90:REK90"/>
    <mergeCell ref="REL90:REN90"/>
    <mergeCell ref="RDK90:RDM90"/>
    <mergeCell ref="RDN90:RDP90"/>
    <mergeCell ref="RDQ90:RDS90"/>
    <mergeCell ref="RDT90:RDV90"/>
    <mergeCell ref="RDW90:RDY90"/>
    <mergeCell ref="RHL90:RHN90"/>
    <mergeCell ref="RHO90:RHQ90"/>
    <mergeCell ref="RHR90:RHT90"/>
    <mergeCell ref="RHU90:RHW90"/>
    <mergeCell ref="RHX90:RHZ90"/>
    <mergeCell ref="RGW90:RGY90"/>
    <mergeCell ref="RGZ90:RHB90"/>
    <mergeCell ref="RHC90:RHE90"/>
    <mergeCell ref="RHF90:RHH90"/>
    <mergeCell ref="RHI90:RHK90"/>
    <mergeCell ref="RGH90:RGJ90"/>
    <mergeCell ref="RGK90:RGM90"/>
    <mergeCell ref="RGN90:RGP90"/>
    <mergeCell ref="RGQ90:RGS90"/>
    <mergeCell ref="RGT90:RGV90"/>
    <mergeCell ref="RFS90:RFU90"/>
    <mergeCell ref="RFV90:RFX90"/>
    <mergeCell ref="RFY90:RGA90"/>
    <mergeCell ref="RGB90:RGD90"/>
    <mergeCell ref="RGE90:RGG90"/>
    <mergeCell ref="RJT90:RJV90"/>
    <mergeCell ref="RJW90:RJY90"/>
    <mergeCell ref="RJZ90:RKB90"/>
    <mergeCell ref="RKC90:RKE90"/>
    <mergeCell ref="RKF90:RKH90"/>
    <mergeCell ref="RJE90:RJG90"/>
    <mergeCell ref="RJH90:RJJ90"/>
    <mergeCell ref="RJK90:RJM90"/>
    <mergeCell ref="RJN90:RJP90"/>
    <mergeCell ref="RJQ90:RJS90"/>
    <mergeCell ref="RIP90:RIR90"/>
    <mergeCell ref="RIS90:RIU90"/>
    <mergeCell ref="RIV90:RIX90"/>
    <mergeCell ref="RIY90:RJA90"/>
    <mergeCell ref="RJB90:RJD90"/>
    <mergeCell ref="RIA90:RIC90"/>
    <mergeCell ref="RID90:RIF90"/>
    <mergeCell ref="RIG90:RII90"/>
    <mergeCell ref="RIJ90:RIL90"/>
    <mergeCell ref="RIM90:RIO90"/>
    <mergeCell ref="RMB90:RMD90"/>
    <mergeCell ref="RME90:RMG90"/>
    <mergeCell ref="RMH90:RMJ90"/>
    <mergeCell ref="RMK90:RMM90"/>
    <mergeCell ref="RMN90:RMP90"/>
    <mergeCell ref="RLM90:RLO90"/>
    <mergeCell ref="RLP90:RLR90"/>
    <mergeCell ref="RLS90:RLU90"/>
    <mergeCell ref="RLV90:RLX90"/>
    <mergeCell ref="RLY90:RMA90"/>
    <mergeCell ref="RKX90:RKZ90"/>
    <mergeCell ref="RLA90:RLC90"/>
    <mergeCell ref="RLD90:RLF90"/>
    <mergeCell ref="RLG90:RLI90"/>
    <mergeCell ref="RLJ90:RLL90"/>
    <mergeCell ref="RKI90:RKK90"/>
    <mergeCell ref="RKL90:RKN90"/>
    <mergeCell ref="RKO90:RKQ90"/>
    <mergeCell ref="RKR90:RKT90"/>
    <mergeCell ref="RKU90:RKW90"/>
    <mergeCell ref="ROJ90:ROL90"/>
    <mergeCell ref="ROM90:ROO90"/>
    <mergeCell ref="ROP90:ROR90"/>
    <mergeCell ref="ROS90:ROU90"/>
    <mergeCell ref="ROV90:ROX90"/>
    <mergeCell ref="RNU90:RNW90"/>
    <mergeCell ref="RNX90:RNZ90"/>
    <mergeCell ref="ROA90:ROC90"/>
    <mergeCell ref="ROD90:ROF90"/>
    <mergeCell ref="ROG90:ROI90"/>
    <mergeCell ref="RNF90:RNH90"/>
    <mergeCell ref="RNI90:RNK90"/>
    <mergeCell ref="RNL90:RNN90"/>
    <mergeCell ref="RNO90:RNQ90"/>
    <mergeCell ref="RNR90:RNT90"/>
    <mergeCell ref="RMQ90:RMS90"/>
    <mergeCell ref="RMT90:RMV90"/>
    <mergeCell ref="RMW90:RMY90"/>
    <mergeCell ref="RMZ90:RNB90"/>
    <mergeCell ref="RNC90:RNE90"/>
    <mergeCell ref="RQR90:RQT90"/>
    <mergeCell ref="RQU90:RQW90"/>
    <mergeCell ref="RQX90:RQZ90"/>
    <mergeCell ref="RRA90:RRC90"/>
    <mergeCell ref="RRD90:RRF90"/>
    <mergeCell ref="RQC90:RQE90"/>
    <mergeCell ref="RQF90:RQH90"/>
    <mergeCell ref="RQI90:RQK90"/>
    <mergeCell ref="RQL90:RQN90"/>
    <mergeCell ref="RQO90:RQQ90"/>
    <mergeCell ref="RPN90:RPP90"/>
    <mergeCell ref="RPQ90:RPS90"/>
    <mergeCell ref="RPT90:RPV90"/>
    <mergeCell ref="RPW90:RPY90"/>
    <mergeCell ref="RPZ90:RQB90"/>
    <mergeCell ref="ROY90:RPA90"/>
    <mergeCell ref="RPB90:RPD90"/>
    <mergeCell ref="RPE90:RPG90"/>
    <mergeCell ref="RPH90:RPJ90"/>
    <mergeCell ref="RPK90:RPM90"/>
    <mergeCell ref="RSZ90:RTB90"/>
    <mergeCell ref="RTC90:RTE90"/>
    <mergeCell ref="RTF90:RTH90"/>
    <mergeCell ref="RTI90:RTK90"/>
    <mergeCell ref="RTL90:RTN90"/>
    <mergeCell ref="RSK90:RSM90"/>
    <mergeCell ref="RSN90:RSP90"/>
    <mergeCell ref="RSQ90:RSS90"/>
    <mergeCell ref="RST90:RSV90"/>
    <mergeCell ref="RSW90:RSY90"/>
    <mergeCell ref="RRV90:RRX90"/>
    <mergeCell ref="RRY90:RSA90"/>
    <mergeCell ref="RSB90:RSD90"/>
    <mergeCell ref="RSE90:RSG90"/>
    <mergeCell ref="RSH90:RSJ90"/>
    <mergeCell ref="RRG90:RRI90"/>
    <mergeCell ref="RRJ90:RRL90"/>
    <mergeCell ref="RRM90:RRO90"/>
    <mergeCell ref="RRP90:RRR90"/>
    <mergeCell ref="RRS90:RRU90"/>
    <mergeCell ref="RVH90:RVJ90"/>
    <mergeCell ref="RVK90:RVM90"/>
    <mergeCell ref="RVN90:RVP90"/>
    <mergeCell ref="RVQ90:RVS90"/>
    <mergeCell ref="RVT90:RVV90"/>
    <mergeCell ref="RUS90:RUU90"/>
    <mergeCell ref="RUV90:RUX90"/>
    <mergeCell ref="RUY90:RVA90"/>
    <mergeCell ref="RVB90:RVD90"/>
    <mergeCell ref="RVE90:RVG90"/>
    <mergeCell ref="RUD90:RUF90"/>
    <mergeCell ref="RUG90:RUI90"/>
    <mergeCell ref="RUJ90:RUL90"/>
    <mergeCell ref="RUM90:RUO90"/>
    <mergeCell ref="RUP90:RUR90"/>
    <mergeCell ref="RTO90:RTQ90"/>
    <mergeCell ref="RTR90:RTT90"/>
    <mergeCell ref="RTU90:RTW90"/>
    <mergeCell ref="RTX90:RTZ90"/>
    <mergeCell ref="RUA90:RUC90"/>
    <mergeCell ref="RXP90:RXR90"/>
    <mergeCell ref="RXS90:RXU90"/>
    <mergeCell ref="RXV90:RXX90"/>
    <mergeCell ref="RXY90:RYA90"/>
    <mergeCell ref="RYB90:RYD90"/>
    <mergeCell ref="RXA90:RXC90"/>
    <mergeCell ref="RXD90:RXF90"/>
    <mergeCell ref="RXG90:RXI90"/>
    <mergeCell ref="RXJ90:RXL90"/>
    <mergeCell ref="RXM90:RXO90"/>
    <mergeCell ref="RWL90:RWN90"/>
    <mergeCell ref="RWO90:RWQ90"/>
    <mergeCell ref="RWR90:RWT90"/>
    <mergeCell ref="RWU90:RWW90"/>
    <mergeCell ref="RWX90:RWZ90"/>
    <mergeCell ref="RVW90:RVY90"/>
    <mergeCell ref="RVZ90:RWB90"/>
    <mergeCell ref="RWC90:RWE90"/>
    <mergeCell ref="RWF90:RWH90"/>
    <mergeCell ref="RWI90:RWK90"/>
    <mergeCell ref="RZX90:RZZ90"/>
    <mergeCell ref="SAA90:SAC90"/>
    <mergeCell ref="SAD90:SAF90"/>
    <mergeCell ref="SAG90:SAI90"/>
    <mergeCell ref="SAJ90:SAL90"/>
    <mergeCell ref="RZI90:RZK90"/>
    <mergeCell ref="RZL90:RZN90"/>
    <mergeCell ref="RZO90:RZQ90"/>
    <mergeCell ref="RZR90:RZT90"/>
    <mergeCell ref="RZU90:RZW90"/>
    <mergeCell ref="RYT90:RYV90"/>
    <mergeCell ref="RYW90:RYY90"/>
    <mergeCell ref="RYZ90:RZB90"/>
    <mergeCell ref="RZC90:RZE90"/>
    <mergeCell ref="RZF90:RZH90"/>
    <mergeCell ref="RYE90:RYG90"/>
    <mergeCell ref="RYH90:RYJ90"/>
    <mergeCell ref="RYK90:RYM90"/>
    <mergeCell ref="RYN90:RYP90"/>
    <mergeCell ref="RYQ90:RYS90"/>
    <mergeCell ref="SCF90:SCH90"/>
    <mergeCell ref="SCI90:SCK90"/>
    <mergeCell ref="SCL90:SCN90"/>
    <mergeCell ref="SCO90:SCQ90"/>
    <mergeCell ref="SCR90:SCT90"/>
    <mergeCell ref="SBQ90:SBS90"/>
    <mergeCell ref="SBT90:SBV90"/>
    <mergeCell ref="SBW90:SBY90"/>
    <mergeCell ref="SBZ90:SCB90"/>
    <mergeCell ref="SCC90:SCE90"/>
    <mergeCell ref="SBB90:SBD90"/>
    <mergeCell ref="SBE90:SBG90"/>
    <mergeCell ref="SBH90:SBJ90"/>
    <mergeCell ref="SBK90:SBM90"/>
    <mergeCell ref="SBN90:SBP90"/>
    <mergeCell ref="SAM90:SAO90"/>
    <mergeCell ref="SAP90:SAR90"/>
    <mergeCell ref="SAS90:SAU90"/>
    <mergeCell ref="SAV90:SAX90"/>
    <mergeCell ref="SAY90:SBA90"/>
    <mergeCell ref="SEN90:SEP90"/>
    <mergeCell ref="SEQ90:SES90"/>
    <mergeCell ref="SET90:SEV90"/>
    <mergeCell ref="SEW90:SEY90"/>
    <mergeCell ref="SEZ90:SFB90"/>
    <mergeCell ref="SDY90:SEA90"/>
    <mergeCell ref="SEB90:SED90"/>
    <mergeCell ref="SEE90:SEG90"/>
    <mergeCell ref="SEH90:SEJ90"/>
    <mergeCell ref="SEK90:SEM90"/>
    <mergeCell ref="SDJ90:SDL90"/>
    <mergeCell ref="SDM90:SDO90"/>
    <mergeCell ref="SDP90:SDR90"/>
    <mergeCell ref="SDS90:SDU90"/>
    <mergeCell ref="SDV90:SDX90"/>
    <mergeCell ref="SCU90:SCW90"/>
    <mergeCell ref="SCX90:SCZ90"/>
    <mergeCell ref="SDA90:SDC90"/>
    <mergeCell ref="SDD90:SDF90"/>
    <mergeCell ref="SDG90:SDI90"/>
    <mergeCell ref="SGV90:SGX90"/>
    <mergeCell ref="SGY90:SHA90"/>
    <mergeCell ref="SHB90:SHD90"/>
    <mergeCell ref="SHE90:SHG90"/>
    <mergeCell ref="SHH90:SHJ90"/>
    <mergeCell ref="SGG90:SGI90"/>
    <mergeCell ref="SGJ90:SGL90"/>
    <mergeCell ref="SGM90:SGO90"/>
    <mergeCell ref="SGP90:SGR90"/>
    <mergeCell ref="SGS90:SGU90"/>
    <mergeCell ref="SFR90:SFT90"/>
    <mergeCell ref="SFU90:SFW90"/>
    <mergeCell ref="SFX90:SFZ90"/>
    <mergeCell ref="SGA90:SGC90"/>
    <mergeCell ref="SGD90:SGF90"/>
    <mergeCell ref="SFC90:SFE90"/>
    <mergeCell ref="SFF90:SFH90"/>
    <mergeCell ref="SFI90:SFK90"/>
    <mergeCell ref="SFL90:SFN90"/>
    <mergeCell ref="SFO90:SFQ90"/>
    <mergeCell ref="SJD90:SJF90"/>
    <mergeCell ref="SJG90:SJI90"/>
    <mergeCell ref="SJJ90:SJL90"/>
    <mergeCell ref="SJM90:SJO90"/>
    <mergeCell ref="SJP90:SJR90"/>
    <mergeCell ref="SIO90:SIQ90"/>
    <mergeCell ref="SIR90:SIT90"/>
    <mergeCell ref="SIU90:SIW90"/>
    <mergeCell ref="SIX90:SIZ90"/>
    <mergeCell ref="SJA90:SJC90"/>
    <mergeCell ref="SHZ90:SIB90"/>
    <mergeCell ref="SIC90:SIE90"/>
    <mergeCell ref="SIF90:SIH90"/>
    <mergeCell ref="SII90:SIK90"/>
    <mergeCell ref="SIL90:SIN90"/>
    <mergeCell ref="SHK90:SHM90"/>
    <mergeCell ref="SHN90:SHP90"/>
    <mergeCell ref="SHQ90:SHS90"/>
    <mergeCell ref="SHT90:SHV90"/>
    <mergeCell ref="SHW90:SHY90"/>
    <mergeCell ref="SLL90:SLN90"/>
    <mergeCell ref="SLO90:SLQ90"/>
    <mergeCell ref="SLR90:SLT90"/>
    <mergeCell ref="SLU90:SLW90"/>
    <mergeCell ref="SLX90:SLZ90"/>
    <mergeCell ref="SKW90:SKY90"/>
    <mergeCell ref="SKZ90:SLB90"/>
    <mergeCell ref="SLC90:SLE90"/>
    <mergeCell ref="SLF90:SLH90"/>
    <mergeCell ref="SLI90:SLK90"/>
    <mergeCell ref="SKH90:SKJ90"/>
    <mergeCell ref="SKK90:SKM90"/>
    <mergeCell ref="SKN90:SKP90"/>
    <mergeCell ref="SKQ90:SKS90"/>
    <mergeCell ref="SKT90:SKV90"/>
    <mergeCell ref="SJS90:SJU90"/>
    <mergeCell ref="SJV90:SJX90"/>
    <mergeCell ref="SJY90:SKA90"/>
    <mergeCell ref="SKB90:SKD90"/>
    <mergeCell ref="SKE90:SKG90"/>
    <mergeCell ref="SNT90:SNV90"/>
    <mergeCell ref="SNW90:SNY90"/>
    <mergeCell ref="SNZ90:SOB90"/>
    <mergeCell ref="SOC90:SOE90"/>
    <mergeCell ref="SOF90:SOH90"/>
    <mergeCell ref="SNE90:SNG90"/>
    <mergeCell ref="SNH90:SNJ90"/>
    <mergeCell ref="SNK90:SNM90"/>
    <mergeCell ref="SNN90:SNP90"/>
    <mergeCell ref="SNQ90:SNS90"/>
    <mergeCell ref="SMP90:SMR90"/>
    <mergeCell ref="SMS90:SMU90"/>
    <mergeCell ref="SMV90:SMX90"/>
    <mergeCell ref="SMY90:SNA90"/>
    <mergeCell ref="SNB90:SND90"/>
    <mergeCell ref="SMA90:SMC90"/>
    <mergeCell ref="SMD90:SMF90"/>
    <mergeCell ref="SMG90:SMI90"/>
    <mergeCell ref="SMJ90:SML90"/>
    <mergeCell ref="SMM90:SMO90"/>
    <mergeCell ref="SQB90:SQD90"/>
    <mergeCell ref="SQE90:SQG90"/>
    <mergeCell ref="SQH90:SQJ90"/>
    <mergeCell ref="SQK90:SQM90"/>
    <mergeCell ref="SQN90:SQP90"/>
    <mergeCell ref="SPM90:SPO90"/>
    <mergeCell ref="SPP90:SPR90"/>
    <mergeCell ref="SPS90:SPU90"/>
    <mergeCell ref="SPV90:SPX90"/>
    <mergeCell ref="SPY90:SQA90"/>
    <mergeCell ref="SOX90:SOZ90"/>
    <mergeCell ref="SPA90:SPC90"/>
    <mergeCell ref="SPD90:SPF90"/>
    <mergeCell ref="SPG90:SPI90"/>
    <mergeCell ref="SPJ90:SPL90"/>
    <mergeCell ref="SOI90:SOK90"/>
    <mergeCell ref="SOL90:SON90"/>
    <mergeCell ref="SOO90:SOQ90"/>
    <mergeCell ref="SOR90:SOT90"/>
    <mergeCell ref="SOU90:SOW90"/>
    <mergeCell ref="SSJ90:SSL90"/>
    <mergeCell ref="SSM90:SSO90"/>
    <mergeCell ref="SSP90:SSR90"/>
    <mergeCell ref="SSS90:SSU90"/>
    <mergeCell ref="SSV90:SSX90"/>
    <mergeCell ref="SRU90:SRW90"/>
    <mergeCell ref="SRX90:SRZ90"/>
    <mergeCell ref="SSA90:SSC90"/>
    <mergeCell ref="SSD90:SSF90"/>
    <mergeCell ref="SSG90:SSI90"/>
    <mergeCell ref="SRF90:SRH90"/>
    <mergeCell ref="SRI90:SRK90"/>
    <mergeCell ref="SRL90:SRN90"/>
    <mergeCell ref="SRO90:SRQ90"/>
    <mergeCell ref="SRR90:SRT90"/>
    <mergeCell ref="SQQ90:SQS90"/>
    <mergeCell ref="SQT90:SQV90"/>
    <mergeCell ref="SQW90:SQY90"/>
    <mergeCell ref="SQZ90:SRB90"/>
    <mergeCell ref="SRC90:SRE90"/>
    <mergeCell ref="SUR90:SUT90"/>
    <mergeCell ref="SUU90:SUW90"/>
    <mergeCell ref="SUX90:SUZ90"/>
    <mergeCell ref="SVA90:SVC90"/>
    <mergeCell ref="SVD90:SVF90"/>
    <mergeCell ref="SUC90:SUE90"/>
    <mergeCell ref="SUF90:SUH90"/>
    <mergeCell ref="SUI90:SUK90"/>
    <mergeCell ref="SUL90:SUN90"/>
    <mergeCell ref="SUO90:SUQ90"/>
    <mergeCell ref="STN90:STP90"/>
    <mergeCell ref="STQ90:STS90"/>
    <mergeCell ref="STT90:STV90"/>
    <mergeCell ref="STW90:STY90"/>
    <mergeCell ref="STZ90:SUB90"/>
    <mergeCell ref="SSY90:STA90"/>
    <mergeCell ref="STB90:STD90"/>
    <mergeCell ref="STE90:STG90"/>
    <mergeCell ref="STH90:STJ90"/>
    <mergeCell ref="STK90:STM90"/>
    <mergeCell ref="SWZ90:SXB90"/>
    <mergeCell ref="SXC90:SXE90"/>
    <mergeCell ref="SXF90:SXH90"/>
    <mergeCell ref="SXI90:SXK90"/>
    <mergeCell ref="SXL90:SXN90"/>
    <mergeCell ref="SWK90:SWM90"/>
    <mergeCell ref="SWN90:SWP90"/>
    <mergeCell ref="SWQ90:SWS90"/>
    <mergeCell ref="SWT90:SWV90"/>
    <mergeCell ref="SWW90:SWY90"/>
    <mergeCell ref="SVV90:SVX90"/>
    <mergeCell ref="SVY90:SWA90"/>
    <mergeCell ref="SWB90:SWD90"/>
    <mergeCell ref="SWE90:SWG90"/>
    <mergeCell ref="SWH90:SWJ90"/>
    <mergeCell ref="SVG90:SVI90"/>
    <mergeCell ref="SVJ90:SVL90"/>
    <mergeCell ref="SVM90:SVO90"/>
    <mergeCell ref="SVP90:SVR90"/>
    <mergeCell ref="SVS90:SVU90"/>
    <mergeCell ref="SZH90:SZJ90"/>
    <mergeCell ref="SZK90:SZM90"/>
    <mergeCell ref="SZN90:SZP90"/>
    <mergeCell ref="SZQ90:SZS90"/>
    <mergeCell ref="SZT90:SZV90"/>
    <mergeCell ref="SYS90:SYU90"/>
    <mergeCell ref="SYV90:SYX90"/>
    <mergeCell ref="SYY90:SZA90"/>
    <mergeCell ref="SZB90:SZD90"/>
    <mergeCell ref="SZE90:SZG90"/>
    <mergeCell ref="SYD90:SYF90"/>
    <mergeCell ref="SYG90:SYI90"/>
    <mergeCell ref="SYJ90:SYL90"/>
    <mergeCell ref="SYM90:SYO90"/>
    <mergeCell ref="SYP90:SYR90"/>
    <mergeCell ref="SXO90:SXQ90"/>
    <mergeCell ref="SXR90:SXT90"/>
    <mergeCell ref="SXU90:SXW90"/>
    <mergeCell ref="SXX90:SXZ90"/>
    <mergeCell ref="SYA90:SYC90"/>
    <mergeCell ref="TBP90:TBR90"/>
    <mergeCell ref="TBS90:TBU90"/>
    <mergeCell ref="TBV90:TBX90"/>
    <mergeCell ref="TBY90:TCA90"/>
    <mergeCell ref="TCB90:TCD90"/>
    <mergeCell ref="TBA90:TBC90"/>
    <mergeCell ref="TBD90:TBF90"/>
    <mergeCell ref="TBG90:TBI90"/>
    <mergeCell ref="TBJ90:TBL90"/>
    <mergeCell ref="TBM90:TBO90"/>
    <mergeCell ref="TAL90:TAN90"/>
    <mergeCell ref="TAO90:TAQ90"/>
    <mergeCell ref="TAR90:TAT90"/>
    <mergeCell ref="TAU90:TAW90"/>
    <mergeCell ref="TAX90:TAZ90"/>
    <mergeCell ref="SZW90:SZY90"/>
    <mergeCell ref="SZZ90:TAB90"/>
    <mergeCell ref="TAC90:TAE90"/>
    <mergeCell ref="TAF90:TAH90"/>
    <mergeCell ref="TAI90:TAK90"/>
    <mergeCell ref="TDX90:TDZ90"/>
    <mergeCell ref="TEA90:TEC90"/>
    <mergeCell ref="TED90:TEF90"/>
    <mergeCell ref="TEG90:TEI90"/>
    <mergeCell ref="TEJ90:TEL90"/>
    <mergeCell ref="TDI90:TDK90"/>
    <mergeCell ref="TDL90:TDN90"/>
    <mergeCell ref="TDO90:TDQ90"/>
    <mergeCell ref="TDR90:TDT90"/>
    <mergeCell ref="TDU90:TDW90"/>
    <mergeCell ref="TCT90:TCV90"/>
    <mergeCell ref="TCW90:TCY90"/>
    <mergeCell ref="TCZ90:TDB90"/>
    <mergeCell ref="TDC90:TDE90"/>
    <mergeCell ref="TDF90:TDH90"/>
    <mergeCell ref="TCE90:TCG90"/>
    <mergeCell ref="TCH90:TCJ90"/>
    <mergeCell ref="TCK90:TCM90"/>
    <mergeCell ref="TCN90:TCP90"/>
    <mergeCell ref="TCQ90:TCS90"/>
    <mergeCell ref="TGF90:TGH90"/>
    <mergeCell ref="TGI90:TGK90"/>
    <mergeCell ref="TGL90:TGN90"/>
    <mergeCell ref="TGO90:TGQ90"/>
    <mergeCell ref="TGR90:TGT90"/>
    <mergeCell ref="TFQ90:TFS90"/>
    <mergeCell ref="TFT90:TFV90"/>
    <mergeCell ref="TFW90:TFY90"/>
    <mergeCell ref="TFZ90:TGB90"/>
    <mergeCell ref="TGC90:TGE90"/>
    <mergeCell ref="TFB90:TFD90"/>
    <mergeCell ref="TFE90:TFG90"/>
    <mergeCell ref="TFH90:TFJ90"/>
    <mergeCell ref="TFK90:TFM90"/>
    <mergeCell ref="TFN90:TFP90"/>
    <mergeCell ref="TEM90:TEO90"/>
    <mergeCell ref="TEP90:TER90"/>
    <mergeCell ref="TES90:TEU90"/>
    <mergeCell ref="TEV90:TEX90"/>
    <mergeCell ref="TEY90:TFA90"/>
    <mergeCell ref="TIN90:TIP90"/>
    <mergeCell ref="TIQ90:TIS90"/>
    <mergeCell ref="TIT90:TIV90"/>
    <mergeCell ref="TIW90:TIY90"/>
    <mergeCell ref="TIZ90:TJB90"/>
    <mergeCell ref="THY90:TIA90"/>
    <mergeCell ref="TIB90:TID90"/>
    <mergeCell ref="TIE90:TIG90"/>
    <mergeCell ref="TIH90:TIJ90"/>
    <mergeCell ref="TIK90:TIM90"/>
    <mergeCell ref="THJ90:THL90"/>
    <mergeCell ref="THM90:THO90"/>
    <mergeCell ref="THP90:THR90"/>
    <mergeCell ref="THS90:THU90"/>
    <mergeCell ref="THV90:THX90"/>
    <mergeCell ref="TGU90:TGW90"/>
    <mergeCell ref="TGX90:TGZ90"/>
    <mergeCell ref="THA90:THC90"/>
    <mergeCell ref="THD90:THF90"/>
    <mergeCell ref="THG90:THI90"/>
    <mergeCell ref="TKV90:TKX90"/>
    <mergeCell ref="TKY90:TLA90"/>
    <mergeCell ref="TLB90:TLD90"/>
    <mergeCell ref="TLE90:TLG90"/>
    <mergeCell ref="TLH90:TLJ90"/>
    <mergeCell ref="TKG90:TKI90"/>
    <mergeCell ref="TKJ90:TKL90"/>
    <mergeCell ref="TKM90:TKO90"/>
    <mergeCell ref="TKP90:TKR90"/>
    <mergeCell ref="TKS90:TKU90"/>
    <mergeCell ref="TJR90:TJT90"/>
    <mergeCell ref="TJU90:TJW90"/>
    <mergeCell ref="TJX90:TJZ90"/>
    <mergeCell ref="TKA90:TKC90"/>
    <mergeCell ref="TKD90:TKF90"/>
    <mergeCell ref="TJC90:TJE90"/>
    <mergeCell ref="TJF90:TJH90"/>
    <mergeCell ref="TJI90:TJK90"/>
    <mergeCell ref="TJL90:TJN90"/>
    <mergeCell ref="TJO90:TJQ90"/>
    <mergeCell ref="TND90:TNF90"/>
    <mergeCell ref="TNG90:TNI90"/>
    <mergeCell ref="TNJ90:TNL90"/>
    <mergeCell ref="TNM90:TNO90"/>
    <mergeCell ref="TNP90:TNR90"/>
    <mergeCell ref="TMO90:TMQ90"/>
    <mergeCell ref="TMR90:TMT90"/>
    <mergeCell ref="TMU90:TMW90"/>
    <mergeCell ref="TMX90:TMZ90"/>
    <mergeCell ref="TNA90:TNC90"/>
    <mergeCell ref="TLZ90:TMB90"/>
    <mergeCell ref="TMC90:TME90"/>
    <mergeCell ref="TMF90:TMH90"/>
    <mergeCell ref="TMI90:TMK90"/>
    <mergeCell ref="TML90:TMN90"/>
    <mergeCell ref="TLK90:TLM90"/>
    <mergeCell ref="TLN90:TLP90"/>
    <mergeCell ref="TLQ90:TLS90"/>
    <mergeCell ref="TLT90:TLV90"/>
    <mergeCell ref="TLW90:TLY90"/>
    <mergeCell ref="TPL90:TPN90"/>
    <mergeCell ref="TPO90:TPQ90"/>
    <mergeCell ref="TPR90:TPT90"/>
    <mergeCell ref="TPU90:TPW90"/>
    <mergeCell ref="TPX90:TPZ90"/>
    <mergeCell ref="TOW90:TOY90"/>
    <mergeCell ref="TOZ90:TPB90"/>
    <mergeCell ref="TPC90:TPE90"/>
    <mergeCell ref="TPF90:TPH90"/>
    <mergeCell ref="TPI90:TPK90"/>
    <mergeCell ref="TOH90:TOJ90"/>
    <mergeCell ref="TOK90:TOM90"/>
    <mergeCell ref="TON90:TOP90"/>
    <mergeCell ref="TOQ90:TOS90"/>
    <mergeCell ref="TOT90:TOV90"/>
    <mergeCell ref="TNS90:TNU90"/>
    <mergeCell ref="TNV90:TNX90"/>
    <mergeCell ref="TNY90:TOA90"/>
    <mergeCell ref="TOB90:TOD90"/>
    <mergeCell ref="TOE90:TOG90"/>
    <mergeCell ref="TRT90:TRV90"/>
    <mergeCell ref="TRW90:TRY90"/>
    <mergeCell ref="TRZ90:TSB90"/>
    <mergeCell ref="TSC90:TSE90"/>
    <mergeCell ref="TSF90:TSH90"/>
    <mergeCell ref="TRE90:TRG90"/>
    <mergeCell ref="TRH90:TRJ90"/>
    <mergeCell ref="TRK90:TRM90"/>
    <mergeCell ref="TRN90:TRP90"/>
    <mergeCell ref="TRQ90:TRS90"/>
    <mergeCell ref="TQP90:TQR90"/>
    <mergeCell ref="TQS90:TQU90"/>
    <mergeCell ref="TQV90:TQX90"/>
    <mergeCell ref="TQY90:TRA90"/>
    <mergeCell ref="TRB90:TRD90"/>
    <mergeCell ref="TQA90:TQC90"/>
    <mergeCell ref="TQD90:TQF90"/>
    <mergeCell ref="TQG90:TQI90"/>
    <mergeCell ref="TQJ90:TQL90"/>
    <mergeCell ref="TQM90:TQO90"/>
    <mergeCell ref="TUB90:TUD90"/>
    <mergeCell ref="TUE90:TUG90"/>
    <mergeCell ref="TUH90:TUJ90"/>
    <mergeCell ref="TUK90:TUM90"/>
    <mergeCell ref="TUN90:TUP90"/>
    <mergeCell ref="TTM90:TTO90"/>
    <mergeCell ref="TTP90:TTR90"/>
    <mergeCell ref="TTS90:TTU90"/>
    <mergeCell ref="TTV90:TTX90"/>
    <mergeCell ref="TTY90:TUA90"/>
    <mergeCell ref="TSX90:TSZ90"/>
    <mergeCell ref="TTA90:TTC90"/>
    <mergeCell ref="TTD90:TTF90"/>
    <mergeCell ref="TTG90:TTI90"/>
    <mergeCell ref="TTJ90:TTL90"/>
    <mergeCell ref="TSI90:TSK90"/>
    <mergeCell ref="TSL90:TSN90"/>
    <mergeCell ref="TSO90:TSQ90"/>
    <mergeCell ref="TSR90:TST90"/>
    <mergeCell ref="TSU90:TSW90"/>
    <mergeCell ref="TWJ90:TWL90"/>
    <mergeCell ref="TWM90:TWO90"/>
    <mergeCell ref="TWP90:TWR90"/>
    <mergeCell ref="TWS90:TWU90"/>
    <mergeCell ref="TWV90:TWX90"/>
    <mergeCell ref="TVU90:TVW90"/>
    <mergeCell ref="TVX90:TVZ90"/>
    <mergeCell ref="TWA90:TWC90"/>
    <mergeCell ref="TWD90:TWF90"/>
    <mergeCell ref="TWG90:TWI90"/>
    <mergeCell ref="TVF90:TVH90"/>
    <mergeCell ref="TVI90:TVK90"/>
    <mergeCell ref="TVL90:TVN90"/>
    <mergeCell ref="TVO90:TVQ90"/>
    <mergeCell ref="TVR90:TVT90"/>
    <mergeCell ref="TUQ90:TUS90"/>
    <mergeCell ref="TUT90:TUV90"/>
    <mergeCell ref="TUW90:TUY90"/>
    <mergeCell ref="TUZ90:TVB90"/>
    <mergeCell ref="TVC90:TVE90"/>
    <mergeCell ref="TYR90:TYT90"/>
    <mergeCell ref="TYU90:TYW90"/>
    <mergeCell ref="TYX90:TYZ90"/>
    <mergeCell ref="TZA90:TZC90"/>
    <mergeCell ref="TZD90:TZF90"/>
    <mergeCell ref="TYC90:TYE90"/>
    <mergeCell ref="TYF90:TYH90"/>
    <mergeCell ref="TYI90:TYK90"/>
    <mergeCell ref="TYL90:TYN90"/>
    <mergeCell ref="TYO90:TYQ90"/>
    <mergeCell ref="TXN90:TXP90"/>
    <mergeCell ref="TXQ90:TXS90"/>
    <mergeCell ref="TXT90:TXV90"/>
    <mergeCell ref="TXW90:TXY90"/>
    <mergeCell ref="TXZ90:TYB90"/>
    <mergeCell ref="TWY90:TXA90"/>
    <mergeCell ref="TXB90:TXD90"/>
    <mergeCell ref="TXE90:TXG90"/>
    <mergeCell ref="TXH90:TXJ90"/>
    <mergeCell ref="TXK90:TXM90"/>
    <mergeCell ref="UAZ90:UBB90"/>
    <mergeCell ref="UBC90:UBE90"/>
    <mergeCell ref="UBF90:UBH90"/>
    <mergeCell ref="UBI90:UBK90"/>
    <mergeCell ref="UBL90:UBN90"/>
    <mergeCell ref="UAK90:UAM90"/>
    <mergeCell ref="UAN90:UAP90"/>
    <mergeCell ref="UAQ90:UAS90"/>
    <mergeCell ref="UAT90:UAV90"/>
    <mergeCell ref="UAW90:UAY90"/>
    <mergeCell ref="TZV90:TZX90"/>
    <mergeCell ref="TZY90:UAA90"/>
    <mergeCell ref="UAB90:UAD90"/>
    <mergeCell ref="UAE90:UAG90"/>
    <mergeCell ref="UAH90:UAJ90"/>
    <mergeCell ref="TZG90:TZI90"/>
    <mergeCell ref="TZJ90:TZL90"/>
    <mergeCell ref="TZM90:TZO90"/>
    <mergeCell ref="TZP90:TZR90"/>
    <mergeCell ref="TZS90:TZU90"/>
    <mergeCell ref="UDH90:UDJ90"/>
    <mergeCell ref="UDK90:UDM90"/>
    <mergeCell ref="UDN90:UDP90"/>
    <mergeCell ref="UDQ90:UDS90"/>
    <mergeCell ref="UDT90:UDV90"/>
    <mergeCell ref="UCS90:UCU90"/>
    <mergeCell ref="UCV90:UCX90"/>
    <mergeCell ref="UCY90:UDA90"/>
    <mergeCell ref="UDB90:UDD90"/>
    <mergeCell ref="UDE90:UDG90"/>
    <mergeCell ref="UCD90:UCF90"/>
    <mergeCell ref="UCG90:UCI90"/>
    <mergeCell ref="UCJ90:UCL90"/>
    <mergeCell ref="UCM90:UCO90"/>
    <mergeCell ref="UCP90:UCR90"/>
    <mergeCell ref="UBO90:UBQ90"/>
    <mergeCell ref="UBR90:UBT90"/>
    <mergeCell ref="UBU90:UBW90"/>
    <mergeCell ref="UBX90:UBZ90"/>
    <mergeCell ref="UCA90:UCC90"/>
    <mergeCell ref="UFP90:UFR90"/>
    <mergeCell ref="UFS90:UFU90"/>
    <mergeCell ref="UFV90:UFX90"/>
    <mergeCell ref="UFY90:UGA90"/>
    <mergeCell ref="UGB90:UGD90"/>
    <mergeCell ref="UFA90:UFC90"/>
    <mergeCell ref="UFD90:UFF90"/>
    <mergeCell ref="UFG90:UFI90"/>
    <mergeCell ref="UFJ90:UFL90"/>
    <mergeCell ref="UFM90:UFO90"/>
    <mergeCell ref="UEL90:UEN90"/>
    <mergeCell ref="UEO90:UEQ90"/>
    <mergeCell ref="UER90:UET90"/>
    <mergeCell ref="UEU90:UEW90"/>
    <mergeCell ref="UEX90:UEZ90"/>
    <mergeCell ref="UDW90:UDY90"/>
    <mergeCell ref="UDZ90:UEB90"/>
    <mergeCell ref="UEC90:UEE90"/>
    <mergeCell ref="UEF90:UEH90"/>
    <mergeCell ref="UEI90:UEK90"/>
    <mergeCell ref="UHX90:UHZ90"/>
    <mergeCell ref="UIA90:UIC90"/>
    <mergeCell ref="UID90:UIF90"/>
    <mergeCell ref="UIG90:UII90"/>
    <mergeCell ref="UIJ90:UIL90"/>
    <mergeCell ref="UHI90:UHK90"/>
    <mergeCell ref="UHL90:UHN90"/>
    <mergeCell ref="UHO90:UHQ90"/>
    <mergeCell ref="UHR90:UHT90"/>
    <mergeCell ref="UHU90:UHW90"/>
    <mergeCell ref="UGT90:UGV90"/>
    <mergeCell ref="UGW90:UGY90"/>
    <mergeCell ref="UGZ90:UHB90"/>
    <mergeCell ref="UHC90:UHE90"/>
    <mergeCell ref="UHF90:UHH90"/>
    <mergeCell ref="UGE90:UGG90"/>
    <mergeCell ref="UGH90:UGJ90"/>
    <mergeCell ref="UGK90:UGM90"/>
    <mergeCell ref="UGN90:UGP90"/>
    <mergeCell ref="UGQ90:UGS90"/>
    <mergeCell ref="UKF90:UKH90"/>
    <mergeCell ref="UKI90:UKK90"/>
    <mergeCell ref="UKL90:UKN90"/>
    <mergeCell ref="UKO90:UKQ90"/>
    <mergeCell ref="UKR90:UKT90"/>
    <mergeCell ref="UJQ90:UJS90"/>
    <mergeCell ref="UJT90:UJV90"/>
    <mergeCell ref="UJW90:UJY90"/>
    <mergeCell ref="UJZ90:UKB90"/>
    <mergeCell ref="UKC90:UKE90"/>
    <mergeCell ref="UJB90:UJD90"/>
    <mergeCell ref="UJE90:UJG90"/>
    <mergeCell ref="UJH90:UJJ90"/>
    <mergeCell ref="UJK90:UJM90"/>
    <mergeCell ref="UJN90:UJP90"/>
    <mergeCell ref="UIM90:UIO90"/>
    <mergeCell ref="UIP90:UIR90"/>
    <mergeCell ref="UIS90:UIU90"/>
    <mergeCell ref="UIV90:UIX90"/>
    <mergeCell ref="UIY90:UJA90"/>
    <mergeCell ref="UMN90:UMP90"/>
    <mergeCell ref="UMQ90:UMS90"/>
    <mergeCell ref="UMT90:UMV90"/>
    <mergeCell ref="UMW90:UMY90"/>
    <mergeCell ref="UMZ90:UNB90"/>
    <mergeCell ref="ULY90:UMA90"/>
    <mergeCell ref="UMB90:UMD90"/>
    <mergeCell ref="UME90:UMG90"/>
    <mergeCell ref="UMH90:UMJ90"/>
    <mergeCell ref="UMK90:UMM90"/>
    <mergeCell ref="ULJ90:ULL90"/>
    <mergeCell ref="ULM90:ULO90"/>
    <mergeCell ref="ULP90:ULR90"/>
    <mergeCell ref="ULS90:ULU90"/>
    <mergeCell ref="ULV90:ULX90"/>
    <mergeCell ref="UKU90:UKW90"/>
    <mergeCell ref="UKX90:UKZ90"/>
    <mergeCell ref="ULA90:ULC90"/>
    <mergeCell ref="ULD90:ULF90"/>
    <mergeCell ref="ULG90:ULI90"/>
    <mergeCell ref="UOV90:UOX90"/>
    <mergeCell ref="UOY90:UPA90"/>
    <mergeCell ref="UPB90:UPD90"/>
    <mergeCell ref="UPE90:UPG90"/>
    <mergeCell ref="UPH90:UPJ90"/>
    <mergeCell ref="UOG90:UOI90"/>
    <mergeCell ref="UOJ90:UOL90"/>
    <mergeCell ref="UOM90:UOO90"/>
    <mergeCell ref="UOP90:UOR90"/>
    <mergeCell ref="UOS90:UOU90"/>
    <mergeCell ref="UNR90:UNT90"/>
    <mergeCell ref="UNU90:UNW90"/>
    <mergeCell ref="UNX90:UNZ90"/>
    <mergeCell ref="UOA90:UOC90"/>
    <mergeCell ref="UOD90:UOF90"/>
    <mergeCell ref="UNC90:UNE90"/>
    <mergeCell ref="UNF90:UNH90"/>
    <mergeCell ref="UNI90:UNK90"/>
    <mergeCell ref="UNL90:UNN90"/>
    <mergeCell ref="UNO90:UNQ90"/>
    <mergeCell ref="URD90:URF90"/>
    <mergeCell ref="URG90:URI90"/>
    <mergeCell ref="URJ90:URL90"/>
    <mergeCell ref="URM90:URO90"/>
    <mergeCell ref="URP90:URR90"/>
    <mergeCell ref="UQO90:UQQ90"/>
    <mergeCell ref="UQR90:UQT90"/>
    <mergeCell ref="UQU90:UQW90"/>
    <mergeCell ref="UQX90:UQZ90"/>
    <mergeCell ref="URA90:URC90"/>
    <mergeCell ref="UPZ90:UQB90"/>
    <mergeCell ref="UQC90:UQE90"/>
    <mergeCell ref="UQF90:UQH90"/>
    <mergeCell ref="UQI90:UQK90"/>
    <mergeCell ref="UQL90:UQN90"/>
    <mergeCell ref="UPK90:UPM90"/>
    <mergeCell ref="UPN90:UPP90"/>
    <mergeCell ref="UPQ90:UPS90"/>
    <mergeCell ref="UPT90:UPV90"/>
    <mergeCell ref="UPW90:UPY90"/>
    <mergeCell ref="UTL90:UTN90"/>
    <mergeCell ref="UTO90:UTQ90"/>
    <mergeCell ref="UTR90:UTT90"/>
    <mergeCell ref="UTU90:UTW90"/>
    <mergeCell ref="UTX90:UTZ90"/>
    <mergeCell ref="USW90:USY90"/>
    <mergeCell ref="USZ90:UTB90"/>
    <mergeCell ref="UTC90:UTE90"/>
    <mergeCell ref="UTF90:UTH90"/>
    <mergeCell ref="UTI90:UTK90"/>
    <mergeCell ref="USH90:USJ90"/>
    <mergeCell ref="USK90:USM90"/>
    <mergeCell ref="USN90:USP90"/>
    <mergeCell ref="USQ90:USS90"/>
    <mergeCell ref="UST90:USV90"/>
    <mergeCell ref="URS90:URU90"/>
    <mergeCell ref="URV90:URX90"/>
    <mergeCell ref="URY90:USA90"/>
    <mergeCell ref="USB90:USD90"/>
    <mergeCell ref="USE90:USG90"/>
    <mergeCell ref="UVT90:UVV90"/>
    <mergeCell ref="UVW90:UVY90"/>
    <mergeCell ref="UVZ90:UWB90"/>
    <mergeCell ref="UWC90:UWE90"/>
    <mergeCell ref="UWF90:UWH90"/>
    <mergeCell ref="UVE90:UVG90"/>
    <mergeCell ref="UVH90:UVJ90"/>
    <mergeCell ref="UVK90:UVM90"/>
    <mergeCell ref="UVN90:UVP90"/>
    <mergeCell ref="UVQ90:UVS90"/>
    <mergeCell ref="UUP90:UUR90"/>
    <mergeCell ref="UUS90:UUU90"/>
    <mergeCell ref="UUV90:UUX90"/>
    <mergeCell ref="UUY90:UVA90"/>
    <mergeCell ref="UVB90:UVD90"/>
    <mergeCell ref="UUA90:UUC90"/>
    <mergeCell ref="UUD90:UUF90"/>
    <mergeCell ref="UUG90:UUI90"/>
    <mergeCell ref="UUJ90:UUL90"/>
    <mergeCell ref="UUM90:UUO90"/>
    <mergeCell ref="UYB90:UYD90"/>
    <mergeCell ref="UYE90:UYG90"/>
    <mergeCell ref="UYH90:UYJ90"/>
    <mergeCell ref="UYK90:UYM90"/>
    <mergeCell ref="UYN90:UYP90"/>
    <mergeCell ref="UXM90:UXO90"/>
    <mergeCell ref="UXP90:UXR90"/>
    <mergeCell ref="UXS90:UXU90"/>
    <mergeCell ref="UXV90:UXX90"/>
    <mergeCell ref="UXY90:UYA90"/>
    <mergeCell ref="UWX90:UWZ90"/>
    <mergeCell ref="UXA90:UXC90"/>
    <mergeCell ref="UXD90:UXF90"/>
    <mergeCell ref="UXG90:UXI90"/>
    <mergeCell ref="UXJ90:UXL90"/>
    <mergeCell ref="UWI90:UWK90"/>
    <mergeCell ref="UWL90:UWN90"/>
    <mergeCell ref="UWO90:UWQ90"/>
    <mergeCell ref="UWR90:UWT90"/>
    <mergeCell ref="UWU90:UWW90"/>
    <mergeCell ref="VAJ90:VAL90"/>
    <mergeCell ref="VAM90:VAO90"/>
    <mergeCell ref="VAP90:VAR90"/>
    <mergeCell ref="VAS90:VAU90"/>
    <mergeCell ref="VAV90:VAX90"/>
    <mergeCell ref="UZU90:UZW90"/>
    <mergeCell ref="UZX90:UZZ90"/>
    <mergeCell ref="VAA90:VAC90"/>
    <mergeCell ref="VAD90:VAF90"/>
    <mergeCell ref="VAG90:VAI90"/>
    <mergeCell ref="UZF90:UZH90"/>
    <mergeCell ref="UZI90:UZK90"/>
    <mergeCell ref="UZL90:UZN90"/>
    <mergeCell ref="UZO90:UZQ90"/>
    <mergeCell ref="UZR90:UZT90"/>
    <mergeCell ref="UYQ90:UYS90"/>
    <mergeCell ref="UYT90:UYV90"/>
    <mergeCell ref="UYW90:UYY90"/>
    <mergeCell ref="UYZ90:UZB90"/>
    <mergeCell ref="UZC90:UZE90"/>
    <mergeCell ref="VCR90:VCT90"/>
    <mergeCell ref="VCU90:VCW90"/>
    <mergeCell ref="VCX90:VCZ90"/>
    <mergeCell ref="VDA90:VDC90"/>
    <mergeCell ref="VDD90:VDF90"/>
    <mergeCell ref="VCC90:VCE90"/>
    <mergeCell ref="VCF90:VCH90"/>
    <mergeCell ref="VCI90:VCK90"/>
    <mergeCell ref="VCL90:VCN90"/>
    <mergeCell ref="VCO90:VCQ90"/>
    <mergeCell ref="VBN90:VBP90"/>
    <mergeCell ref="VBQ90:VBS90"/>
    <mergeCell ref="VBT90:VBV90"/>
    <mergeCell ref="VBW90:VBY90"/>
    <mergeCell ref="VBZ90:VCB90"/>
    <mergeCell ref="VAY90:VBA90"/>
    <mergeCell ref="VBB90:VBD90"/>
    <mergeCell ref="VBE90:VBG90"/>
    <mergeCell ref="VBH90:VBJ90"/>
    <mergeCell ref="VBK90:VBM90"/>
    <mergeCell ref="VEZ90:VFB90"/>
    <mergeCell ref="VFC90:VFE90"/>
    <mergeCell ref="VFF90:VFH90"/>
    <mergeCell ref="VFI90:VFK90"/>
    <mergeCell ref="VFL90:VFN90"/>
    <mergeCell ref="VEK90:VEM90"/>
    <mergeCell ref="VEN90:VEP90"/>
    <mergeCell ref="VEQ90:VES90"/>
    <mergeCell ref="VET90:VEV90"/>
    <mergeCell ref="VEW90:VEY90"/>
    <mergeCell ref="VDV90:VDX90"/>
    <mergeCell ref="VDY90:VEA90"/>
    <mergeCell ref="VEB90:VED90"/>
    <mergeCell ref="VEE90:VEG90"/>
    <mergeCell ref="VEH90:VEJ90"/>
    <mergeCell ref="VDG90:VDI90"/>
    <mergeCell ref="VDJ90:VDL90"/>
    <mergeCell ref="VDM90:VDO90"/>
    <mergeCell ref="VDP90:VDR90"/>
    <mergeCell ref="VDS90:VDU90"/>
    <mergeCell ref="VHH90:VHJ90"/>
    <mergeCell ref="VHK90:VHM90"/>
    <mergeCell ref="VHN90:VHP90"/>
    <mergeCell ref="VHQ90:VHS90"/>
    <mergeCell ref="VHT90:VHV90"/>
    <mergeCell ref="VGS90:VGU90"/>
    <mergeCell ref="VGV90:VGX90"/>
    <mergeCell ref="VGY90:VHA90"/>
    <mergeCell ref="VHB90:VHD90"/>
    <mergeCell ref="VHE90:VHG90"/>
    <mergeCell ref="VGD90:VGF90"/>
    <mergeCell ref="VGG90:VGI90"/>
    <mergeCell ref="VGJ90:VGL90"/>
    <mergeCell ref="VGM90:VGO90"/>
    <mergeCell ref="VGP90:VGR90"/>
    <mergeCell ref="VFO90:VFQ90"/>
    <mergeCell ref="VFR90:VFT90"/>
    <mergeCell ref="VFU90:VFW90"/>
    <mergeCell ref="VFX90:VFZ90"/>
    <mergeCell ref="VGA90:VGC90"/>
    <mergeCell ref="VJP90:VJR90"/>
    <mergeCell ref="VJS90:VJU90"/>
    <mergeCell ref="VJV90:VJX90"/>
    <mergeCell ref="VJY90:VKA90"/>
    <mergeCell ref="VKB90:VKD90"/>
    <mergeCell ref="VJA90:VJC90"/>
    <mergeCell ref="VJD90:VJF90"/>
    <mergeCell ref="VJG90:VJI90"/>
    <mergeCell ref="VJJ90:VJL90"/>
    <mergeCell ref="VJM90:VJO90"/>
    <mergeCell ref="VIL90:VIN90"/>
    <mergeCell ref="VIO90:VIQ90"/>
    <mergeCell ref="VIR90:VIT90"/>
    <mergeCell ref="VIU90:VIW90"/>
    <mergeCell ref="VIX90:VIZ90"/>
    <mergeCell ref="VHW90:VHY90"/>
    <mergeCell ref="VHZ90:VIB90"/>
    <mergeCell ref="VIC90:VIE90"/>
    <mergeCell ref="VIF90:VIH90"/>
    <mergeCell ref="VII90:VIK90"/>
    <mergeCell ref="VLX90:VLZ90"/>
    <mergeCell ref="VMA90:VMC90"/>
    <mergeCell ref="VMD90:VMF90"/>
    <mergeCell ref="VMG90:VMI90"/>
    <mergeCell ref="VMJ90:VML90"/>
    <mergeCell ref="VLI90:VLK90"/>
    <mergeCell ref="VLL90:VLN90"/>
    <mergeCell ref="VLO90:VLQ90"/>
    <mergeCell ref="VLR90:VLT90"/>
    <mergeCell ref="VLU90:VLW90"/>
    <mergeCell ref="VKT90:VKV90"/>
    <mergeCell ref="VKW90:VKY90"/>
    <mergeCell ref="VKZ90:VLB90"/>
    <mergeCell ref="VLC90:VLE90"/>
    <mergeCell ref="VLF90:VLH90"/>
    <mergeCell ref="VKE90:VKG90"/>
    <mergeCell ref="VKH90:VKJ90"/>
    <mergeCell ref="VKK90:VKM90"/>
    <mergeCell ref="VKN90:VKP90"/>
    <mergeCell ref="VKQ90:VKS90"/>
    <mergeCell ref="VOF90:VOH90"/>
    <mergeCell ref="VOI90:VOK90"/>
    <mergeCell ref="VOL90:VON90"/>
    <mergeCell ref="VOO90:VOQ90"/>
    <mergeCell ref="VOR90:VOT90"/>
    <mergeCell ref="VNQ90:VNS90"/>
    <mergeCell ref="VNT90:VNV90"/>
    <mergeCell ref="VNW90:VNY90"/>
    <mergeCell ref="VNZ90:VOB90"/>
    <mergeCell ref="VOC90:VOE90"/>
    <mergeCell ref="VNB90:VND90"/>
    <mergeCell ref="VNE90:VNG90"/>
    <mergeCell ref="VNH90:VNJ90"/>
    <mergeCell ref="VNK90:VNM90"/>
    <mergeCell ref="VNN90:VNP90"/>
    <mergeCell ref="VMM90:VMO90"/>
    <mergeCell ref="VMP90:VMR90"/>
    <mergeCell ref="VMS90:VMU90"/>
    <mergeCell ref="VMV90:VMX90"/>
    <mergeCell ref="VMY90:VNA90"/>
    <mergeCell ref="VQN90:VQP90"/>
    <mergeCell ref="VQQ90:VQS90"/>
    <mergeCell ref="VQT90:VQV90"/>
    <mergeCell ref="VQW90:VQY90"/>
    <mergeCell ref="VQZ90:VRB90"/>
    <mergeCell ref="VPY90:VQA90"/>
    <mergeCell ref="VQB90:VQD90"/>
    <mergeCell ref="VQE90:VQG90"/>
    <mergeCell ref="VQH90:VQJ90"/>
    <mergeCell ref="VQK90:VQM90"/>
    <mergeCell ref="VPJ90:VPL90"/>
    <mergeCell ref="VPM90:VPO90"/>
    <mergeCell ref="VPP90:VPR90"/>
    <mergeCell ref="VPS90:VPU90"/>
    <mergeCell ref="VPV90:VPX90"/>
    <mergeCell ref="VOU90:VOW90"/>
    <mergeCell ref="VOX90:VOZ90"/>
    <mergeCell ref="VPA90:VPC90"/>
    <mergeCell ref="VPD90:VPF90"/>
    <mergeCell ref="VPG90:VPI90"/>
    <mergeCell ref="VSV90:VSX90"/>
    <mergeCell ref="VSY90:VTA90"/>
    <mergeCell ref="VTB90:VTD90"/>
    <mergeCell ref="VTE90:VTG90"/>
    <mergeCell ref="VTH90:VTJ90"/>
    <mergeCell ref="VSG90:VSI90"/>
    <mergeCell ref="VSJ90:VSL90"/>
    <mergeCell ref="VSM90:VSO90"/>
    <mergeCell ref="VSP90:VSR90"/>
    <mergeCell ref="VSS90:VSU90"/>
    <mergeCell ref="VRR90:VRT90"/>
    <mergeCell ref="VRU90:VRW90"/>
    <mergeCell ref="VRX90:VRZ90"/>
    <mergeCell ref="VSA90:VSC90"/>
    <mergeCell ref="VSD90:VSF90"/>
    <mergeCell ref="VRC90:VRE90"/>
    <mergeCell ref="VRF90:VRH90"/>
    <mergeCell ref="VRI90:VRK90"/>
    <mergeCell ref="VRL90:VRN90"/>
    <mergeCell ref="VRO90:VRQ90"/>
    <mergeCell ref="VVD90:VVF90"/>
    <mergeCell ref="VVG90:VVI90"/>
    <mergeCell ref="VVJ90:VVL90"/>
    <mergeCell ref="VVM90:VVO90"/>
    <mergeCell ref="VVP90:VVR90"/>
    <mergeCell ref="VUO90:VUQ90"/>
    <mergeCell ref="VUR90:VUT90"/>
    <mergeCell ref="VUU90:VUW90"/>
    <mergeCell ref="VUX90:VUZ90"/>
    <mergeCell ref="VVA90:VVC90"/>
    <mergeCell ref="VTZ90:VUB90"/>
    <mergeCell ref="VUC90:VUE90"/>
    <mergeCell ref="VUF90:VUH90"/>
    <mergeCell ref="VUI90:VUK90"/>
    <mergeCell ref="VUL90:VUN90"/>
    <mergeCell ref="VTK90:VTM90"/>
    <mergeCell ref="VTN90:VTP90"/>
    <mergeCell ref="VTQ90:VTS90"/>
    <mergeCell ref="VTT90:VTV90"/>
    <mergeCell ref="VTW90:VTY90"/>
    <mergeCell ref="VXL90:VXN90"/>
    <mergeCell ref="VXO90:VXQ90"/>
    <mergeCell ref="VXR90:VXT90"/>
    <mergeCell ref="VXU90:VXW90"/>
    <mergeCell ref="VXX90:VXZ90"/>
    <mergeCell ref="VWW90:VWY90"/>
    <mergeCell ref="VWZ90:VXB90"/>
    <mergeCell ref="VXC90:VXE90"/>
    <mergeCell ref="VXF90:VXH90"/>
    <mergeCell ref="VXI90:VXK90"/>
    <mergeCell ref="VWH90:VWJ90"/>
    <mergeCell ref="VWK90:VWM90"/>
    <mergeCell ref="VWN90:VWP90"/>
    <mergeCell ref="VWQ90:VWS90"/>
    <mergeCell ref="VWT90:VWV90"/>
    <mergeCell ref="VVS90:VVU90"/>
    <mergeCell ref="VVV90:VVX90"/>
    <mergeCell ref="VVY90:VWA90"/>
    <mergeCell ref="VWB90:VWD90"/>
    <mergeCell ref="VWE90:VWG90"/>
    <mergeCell ref="VZT90:VZV90"/>
    <mergeCell ref="VZW90:VZY90"/>
    <mergeCell ref="VZZ90:WAB90"/>
    <mergeCell ref="WAC90:WAE90"/>
    <mergeCell ref="WAF90:WAH90"/>
    <mergeCell ref="VZE90:VZG90"/>
    <mergeCell ref="VZH90:VZJ90"/>
    <mergeCell ref="VZK90:VZM90"/>
    <mergeCell ref="VZN90:VZP90"/>
    <mergeCell ref="VZQ90:VZS90"/>
    <mergeCell ref="VYP90:VYR90"/>
    <mergeCell ref="VYS90:VYU90"/>
    <mergeCell ref="VYV90:VYX90"/>
    <mergeCell ref="VYY90:VZA90"/>
    <mergeCell ref="VZB90:VZD90"/>
    <mergeCell ref="VYA90:VYC90"/>
    <mergeCell ref="VYD90:VYF90"/>
    <mergeCell ref="VYG90:VYI90"/>
    <mergeCell ref="VYJ90:VYL90"/>
    <mergeCell ref="VYM90:VYO90"/>
    <mergeCell ref="WCB90:WCD90"/>
    <mergeCell ref="WCE90:WCG90"/>
    <mergeCell ref="WCH90:WCJ90"/>
    <mergeCell ref="WCK90:WCM90"/>
    <mergeCell ref="WCN90:WCP90"/>
    <mergeCell ref="WBM90:WBO90"/>
    <mergeCell ref="WBP90:WBR90"/>
    <mergeCell ref="WBS90:WBU90"/>
    <mergeCell ref="WBV90:WBX90"/>
    <mergeCell ref="WBY90:WCA90"/>
    <mergeCell ref="WAX90:WAZ90"/>
    <mergeCell ref="WBA90:WBC90"/>
    <mergeCell ref="WBD90:WBF90"/>
    <mergeCell ref="WBG90:WBI90"/>
    <mergeCell ref="WBJ90:WBL90"/>
    <mergeCell ref="WAI90:WAK90"/>
    <mergeCell ref="WAL90:WAN90"/>
    <mergeCell ref="WAO90:WAQ90"/>
    <mergeCell ref="WAR90:WAT90"/>
    <mergeCell ref="WAU90:WAW90"/>
    <mergeCell ref="WEJ90:WEL90"/>
    <mergeCell ref="WEM90:WEO90"/>
    <mergeCell ref="WEP90:WER90"/>
    <mergeCell ref="WES90:WEU90"/>
    <mergeCell ref="WEV90:WEX90"/>
    <mergeCell ref="WDU90:WDW90"/>
    <mergeCell ref="WDX90:WDZ90"/>
    <mergeCell ref="WEA90:WEC90"/>
    <mergeCell ref="WED90:WEF90"/>
    <mergeCell ref="WEG90:WEI90"/>
    <mergeCell ref="WDF90:WDH90"/>
    <mergeCell ref="WDI90:WDK90"/>
    <mergeCell ref="WDL90:WDN90"/>
    <mergeCell ref="WDO90:WDQ90"/>
    <mergeCell ref="WDR90:WDT90"/>
    <mergeCell ref="WCQ90:WCS90"/>
    <mergeCell ref="WCT90:WCV90"/>
    <mergeCell ref="WCW90:WCY90"/>
    <mergeCell ref="WCZ90:WDB90"/>
    <mergeCell ref="WDC90:WDE90"/>
    <mergeCell ref="WGR90:WGT90"/>
    <mergeCell ref="WGU90:WGW90"/>
    <mergeCell ref="WGX90:WGZ90"/>
    <mergeCell ref="WHA90:WHC90"/>
    <mergeCell ref="WHD90:WHF90"/>
    <mergeCell ref="WGC90:WGE90"/>
    <mergeCell ref="WGF90:WGH90"/>
    <mergeCell ref="WGI90:WGK90"/>
    <mergeCell ref="WGL90:WGN90"/>
    <mergeCell ref="WGO90:WGQ90"/>
    <mergeCell ref="WFN90:WFP90"/>
    <mergeCell ref="WFQ90:WFS90"/>
    <mergeCell ref="WFT90:WFV90"/>
    <mergeCell ref="WFW90:WFY90"/>
    <mergeCell ref="WFZ90:WGB90"/>
    <mergeCell ref="WEY90:WFA90"/>
    <mergeCell ref="WFB90:WFD90"/>
    <mergeCell ref="WFE90:WFG90"/>
    <mergeCell ref="WFH90:WFJ90"/>
    <mergeCell ref="WFK90:WFM90"/>
    <mergeCell ref="WIZ90:WJB90"/>
    <mergeCell ref="WJC90:WJE90"/>
    <mergeCell ref="WJF90:WJH90"/>
    <mergeCell ref="WJI90:WJK90"/>
    <mergeCell ref="WJL90:WJN90"/>
    <mergeCell ref="WIK90:WIM90"/>
    <mergeCell ref="WIN90:WIP90"/>
    <mergeCell ref="WIQ90:WIS90"/>
    <mergeCell ref="WIT90:WIV90"/>
    <mergeCell ref="WIW90:WIY90"/>
    <mergeCell ref="WHV90:WHX90"/>
    <mergeCell ref="WHY90:WIA90"/>
    <mergeCell ref="WIB90:WID90"/>
    <mergeCell ref="WIE90:WIG90"/>
    <mergeCell ref="WIH90:WIJ90"/>
    <mergeCell ref="WHG90:WHI90"/>
    <mergeCell ref="WHJ90:WHL90"/>
    <mergeCell ref="WHM90:WHO90"/>
    <mergeCell ref="WHP90:WHR90"/>
    <mergeCell ref="WHS90:WHU90"/>
    <mergeCell ref="WLH90:WLJ90"/>
    <mergeCell ref="WLK90:WLM90"/>
    <mergeCell ref="WLN90:WLP90"/>
    <mergeCell ref="WLQ90:WLS90"/>
    <mergeCell ref="WLT90:WLV90"/>
    <mergeCell ref="WKS90:WKU90"/>
    <mergeCell ref="WKV90:WKX90"/>
    <mergeCell ref="WKY90:WLA90"/>
    <mergeCell ref="WLB90:WLD90"/>
    <mergeCell ref="WLE90:WLG90"/>
    <mergeCell ref="WKD90:WKF90"/>
    <mergeCell ref="WKG90:WKI90"/>
    <mergeCell ref="WKJ90:WKL90"/>
    <mergeCell ref="WKM90:WKO90"/>
    <mergeCell ref="WKP90:WKR90"/>
    <mergeCell ref="WJO90:WJQ90"/>
    <mergeCell ref="WJR90:WJT90"/>
    <mergeCell ref="WJU90:WJW90"/>
    <mergeCell ref="WJX90:WJZ90"/>
    <mergeCell ref="WKA90:WKC90"/>
    <mergeCell ref="WNP90:WNR90"/>
    <mergeCell ref="WNS90:WNU90"/>
    <mergeCell ref="WNV90:WNX90"/>
    <mergeCell ref="WNY90:WOA90"/>
    <mergeCell ref="WOB90:WOD90"/>
    <mergeCell ref="WNA90:WNC90"/>
    <mergeCell ref="WND90:WNF90"/>
    <mergeCell ref="WNG90:WNI90"/>
    <mergeCell ref="WNJ90:WNL90"/>
    <mergeCell ref="WNM90:WNO90"/>
    <mergeCell ref="WML90:WMN90"/>
    <mergeCell ref="WMO90:WMQ90"/>
    <mergeCell ref="WMR90:WMT90"/>
    <mergeCell ref="WMU90:WMW90"/>
    <mergeCell ref="WMX90:WMZ90"/>
    <mergeCell ref="WLW90:WLY90"/>
    <mergeCell ref="WLZ90:WMB90"/>
    <mergeCell ref="WMC90:WME90"/>
    <mergeCell ref="WMF90:WMH90"/>
    <mergeCell ref="WMI90:WMK90"/>
    <mergeCell ref="WPX90:WPZ90"/>
    <mergeCell ref="WQA90:WQC90"/>
    <mergeCell ref="WQD90:WQF90"/>
    <mergeCell ref="WQG90:WQI90"/>
    <mergeCell ref="WQJ90:WQL90"/>
    <mergeCell ref="WPI90:WPK90"/>
    <mergeCell ref="WPL90:WPN90"/>
    <mergeCell ref="WPO90:WPQ90"/>
    <mergeCell ref="WPR90:WPT90"/>
    <mergeCell ref="WPU90:WPW90"/>
    <mergeCell ref="WOT90:WOV90"/>
    <mergeCell ref="WOW90:WOY90"/>
    <mergeCell ref="WOZ90:WPB90"/>
    <mergeCell ref="WPC90:WPE90"/>
    <mergeCell ref="WPF90:WPH90"/>
    <mergeCell ref="WOE90:WOG90"/>
    <mergeCell ref="WOH90:WOJ90"/>
    <mergeCell ref="WOK90:WOM90"/>
    <mergeCell ref="WON90:WOP90"/>
    <mergeCell ref="WOQ90:WOS90"/>
    <mergeCell ref="WSF90:WSH90"/>
    <mergeCell ref="WSI90:WSK90"/>
    <mergeCell ref="WSL90:WSN90"/>
    <mergeCell ref="WSO90:WSQ90"/>
    <mergeCell ref="WSR90:WST90"/>
    <mergeCell ref="WRQ90:WRS90"/>
    <mergeCell ref="WRT90:WRV90"/>
    <mergeCell ref="WRW90:WRY90"/>
    <mergeCell ref="WRZ90:WSB90"/>
    <mergeCell ref="WSC90:WSE90"/>
    <mergeCell ref="WRB90:WRD90"/>
    <mergeCell ref="WRE90:WRG90"/>
    <mergeCell ref="WRH90:WRJ90"/>
    <mergeCell ref="WRK90:WRM90"/>
    <mergeCell ref="WRN90:WRP90"/>
    <mergeCell ref="WQM90:WQO90"/>
    <mergeCell ref="WQP90:WQR90"/>
    <mergeCell ref="WQS90:WQU90"/>
    <mergeCell ref="WQV90:WQX90"/>
    <mergeCell ref="WQY90:WRA90"/>
    <mergeCell ref="WUN90:WUP90"/>
    <mergeCell ref="WUQ90:WUS90"/>
    <mergeCell ref="WUT90:WUV90"/>
    <mergeCell ref="WUW90:WUY90"/>
    <mergeCell ref="WUZ90:WVB90"/>
    <mergeCell ref="WTY90:WUA90"/>
    <mergeCell ref="WUB90:WUD90"/>
    <mergeCell ref="WUE90:WUG90"/>
    <mergeCell ref="WUH90:WUJ90"/>
    <mergeCell ref="WUK90:WUM90"/>
    <mergeCell ref="WTJ90:WTL90"/>
    <mergeCell ref="WTM90:WTO90"/>
    <mergeCell ref="WTP90:WTR90"/>
    <mergeCell ref="WTS90:WTU90"/>
    <mergeCell ref="WTV90:WTX90"/>
    <mergeCell ref="WSU90:WSW90"/>
    <mergeCell ref="WSX90:WSZ90"/>
    <mergeCell ref="WTA90:WTC90"/>
    <mergeCell ref="WTD90:WTF90"/>
    <mergeCell ref="WTG90:WTI90"/>
    <mergeCell ref="WWV90:WWX90"/>
    <mergeCell ref="WWY90:WXA90"/>
    <mergeCell ref="WXB90:WXD90"/>
    <mergeCell ref="WXE90:WXG90"/>
    <mergeCell ref="WXH90:WXJ90"/>
    <mergeCell ref="WWG90:WWI90"/>
    <mergeCell ref="WWJ90:WWL90"/>
    <mergeCell ref="WWM90:WWO90"/>
    <mergeCell ref="WWP90:WWR90"/>
    <mergeCell ref="WWS90:WWU90"/>
    <mergeCell ref="WVR90:WVT90"/>
    <mergeCell ref="WVU90:WVW90"/>
    <mergeCell ref="WVX90:WVZ90"/>
    <mergeCell ref="WWA90:WWC90"/>
    <mergeCell ref="WWD90:WWF90"/>
    <mergeCell ref="WVC90:WVE90"/>
    <mergeCell ref="WVF90:WVH90"/>
    <mergeCell ref="WVI90:WVK90"/>
    <mergeCell ref="WVL90:WVN90"/>
    <mergeCell ref="WVO90:WVQ90"/>
    <mergeCell ref="WZD90:WZF90"/>
    <mergeCell ref="WZG90:WZI90"/>
    <mergeCell ref="WZJ90:WZL90"/>
    <mergeCell ref="WZM90:WZO90"/>
    <mergeCell ref="WZP90:WZR90"/>
    <mergeCell ref="WYO90:WYQ90"/>
    <mergeCell ref="WYR90:WYT90"/>
    <mergeCell ref="WYU90:WYW90"/>
    <mergeCell ref="WYX90:WYZ90"/>
    <mergeCell ref="WZA90:WZC90"/>
    <mergeCell ref="WXZ90:WYB90"/>
    <mergeCell ref="WYC90:WYE90"/>
    <mergeCell ref="WYF90:WYH90"/>
    <mergeCell ref="WYI90:WYK90"/>
    <mergeCell ref="WYL90:WYN90"/>
    <mergeCell ref="WXK90:WXM90"/>
    <mergeCell ref="WXN90:WXP90"/>
    <mergeCell ref="WXQ90:WXS90"/>
    <mergeCell ref="WXT90:WXV90"/>
    <mergeCell ref="WXW90:WXY90"/>
    <mergeCell ref="XBR90:XBT90"/>
    <mergeCell ref="XBU90:XBW90"/>
    <mergeCell ref="XBX90:XBZ90"/>
    <mergeCell ref="XAW90:XAY90"/>
    <mergeCell ref="XAZ90:XBB90"/>
    <mergeCell ref="XBC90:XBE90"/>
    <mergeCell ref="XBF90:XBH90"/>
    <mergeCell ref="XBI90:XBK90"/>
    <mergeCell ref="XAH90:XAJ90"/>
    <mergeCell ref="XAK90:XAM90"/>
    <mergeCell ref="XAN90:XAP90"/>
    <mergeCell ref="XAQ90:XAS90"/>
    <mergeCell ref="XAT90:XAV90"/>
    <mergeCell ref="WZS90:WZU90"/>
    <mergeCell ref="WZV90:WZX90"/>
    <mergeCell ref="WZY90:XAA90"/>
    <mergeCell ref="XAB90:XAD90"/>
    <mergeCell ref="XAE90:XAG90"/>
    <mergeCell ref="XEX90:XEZ90"/>
    <mergeCell ref="XFA90:XFC90"/>
    <mergeCell ref="A91:C91"/>
    <mergeCell ref="A88:C88"/>
    <mergeCell ref="A92:C92"/>
    <mergeCell ref="XEI90:XEK90"/>
    <mergeCell ref="XEL90:XEN90"/>
    <mergeCell ref="XEO90:XEQ90"/>
    <mergeCell ref="XER90:XET90"/>
    <mergeCell ref="XEU90:XEW90"/>
    <mergeCell ref="XDT90:XDV90"/>
    <mergeCell ref="XDW90:XDY90"/>
    <mergeCell ref="XDZ90:XEB90"/>
    <mergeCell ref="XEC90:XEE90"/>
    <mergeCell ref="XEF90:XEH90"/>
    <mergeCell ref="XDE90:XDG90"/>
    <mergeCell ref="XDH90:XDJ90"/>
    <mergeCell ref="XDK90:XDM90"/>
    <mergeCell ref="XDN90:XDP90"/>
    <mergeCell ref="XDQ90:XDS90"/>
    <mergeCell ref="XCP90:XCR90"/>
    <mergeCell ref="XCS90:XCU90"/>
    <mergeCell ref="XCV90:XCX90"/>
    <mergeCell ref="XCY90:XDA90"/>
    <mergeCell ref="XDB90:XDD90"/>
    <mergeCell ref="XCA90:XCC90"/>
    <mergeCell ref="XCD90:XCF90"/>
    <mergeCell ref="XCG90:XCI90"/>
    <mergeCell ref="XCJ90:XCL90"/>
    <mergeCell ref="XCM90:XCO90"/>
    <mergeCell ref="XBL90:XBN90"/>
    <mergeCell ref="XBO90:XBQ90"/>
  </mergeCells>
  <pageMargins left="0.7" right="0.7" top="0.75" bottom="0.75" header="0.3" footer="0.3"/>
  <pageSetup paperSize="9" scale="67" orientation="portrait" r:id="rId1"/>
  <rowBreaks count="1" manualBreakCount="1">
    <brk id="71" max="2" man="1"/>
  </rowBreaks>
  <colBreaks count="1" manualBreakCount="1">
    <brk id="3" max="1048575" man="1"/>
  </colBreaks>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egacyData xmlns="aaacb922-5235-4a66-b188-303b9b46fbd7">{
  "Name": "Logframe Template.xlsx",
  "Title": "Logical Framework",
  "External": "",
  "Document Notes": "",
  "Security Classification": "OFFICIAL",
  "Handling Instructions": "",
  "Descriptor": "",
  "Government Body": "BEIS",
  "Business Unit": "",
  "Retention Label": "",
  "Date Opened": "2018-03-19T17:30:39.0000000Z",
  "Date Closed": "",
  "National Caveat": "",
  "Previous Location": "DocShares",
  "Previous Id": "",
  "Legacy Document Type": "",
  "Legacy Fileplan Target": "",
  "Legacy Numeric Class": "",
  "Legacy Folder Type": "",
  "Legacy Record Folder Identifier": "ISR-IEU-00821",
  "Legacy Copyright": "",
  "Legacy Last Modified Date": "",
  "Legacy Modifier": "",
  "Legacy Folder": "",
  "Legacy Content Type": "",
  "Legacy Expiry Review Date": "",
  "Legacy Last Action Date": "",
  "Legacy Protective Marking": "",
  "Legacy Tags": "",
  "Legacy References From Other Items": "",
  "Legacy Status on Transfer": "",
  "Legacy Date Closed": "",
  "Legacy Record Category Identifier": "",
  "Legacy Disposition as of Date": "",
  "Legacy Home Location": "",
  "Legacy Current Location": "",
  "Legacy Date File Received": "",
  "Legacy Date File Requested": "",
  "Legacy Date File Returned": "",
  "Legacy Minister": "",
  "Legacy MP": "",
  "Legacy Folder Notes": "",
  "Legacy Physical Item Location": "",
  "Legacy Request Type": "",
  "Legacy Descriptor": "",
  "Legacy Folder Document ID": "DECCISRC-122-35",
  "Legacy Document ID": "DECCISRB-214-5038",
  "Legacy References To Other Items": "",
  "Legacy Custodian": "",
  "Legacy Additional Authors": "",
  "Legacy Document Link": "",
  "Legacy Folder Link": "",
  "Legacy Physical Format": false,
  "Content Type": "Document",
  "Previous Retention Policy": "",
  "Legacy Case Reference Number": "",
  "Created": "2014-09-18T02:39:28.0000000Z",
  "Document Modified By": "i:0#.f|membership|leon.alleyne-mclaughlin@cirrus.beis.gov.uk",
  "Document Created By": "i:0#.f|membership|adam.kidson@cirrus.beis.gov.uk",
  "Document ID Value": "DECCISRB-214-5038",
  "Modified": "2020-02-05T15:37:32.0000000Z",
  "Original Location": "/sites/beis/201/Portfolio/Core Documents/Reporting Templates/Logframe Template.xlsx"
}</LegacyData>
    <_dlc_DocId xmlns="b9d65af1-18fa-4dc7-9941-b26f165da588">SFTTVFQA44A4-567391438-141836</_dlc_DocId>
    <_dlc_DocIdUrl xmlns="b9d65af1-18fa-4dc7-9941-b26f165da588">
      <Url>https://beisgov.sharepoint.com/sites/GreenFinanceAndCapability-ALL/_layouts/15/DocIdRedir.aspx?ID=SFTTVFQA44A4-567391438-141836</Url>
      <Description>SFTTVFQA44A4-567391438-141836</Description>
    </_dlc_DocIdUrl>
    <_dlc_DocIdPersistId xmlns="b9d65af1-18fa-4dc7-9941-b26f165da588">false</_dlc_DocIdPersistId>
    <TaxCatchAll xmlns="b9d65af1-18fa-4dc7-9941-b26f165da588">
      <Value>13</Value>
      <Value>2</Value>
      <Value>1</Value>
    </TaxCatchAll>
    <SharedWithUsers xmlns="b9d65af1-18fa-4dc7-9941-b26f165da588">
      <UserInfo>
        <DisplayName>Mohammadpour, Parmida (BEIS)</DisplayName>
        <AccountId>9464</AccountId>
        <AccountType/>
      </UserInfo>
    </SharedWithUsers>
    <lcf76f155ced4ddcb4097134ff3c332f xmlns="374ed4d6-b127-4161-a8d5-91d2d6d266bd">
      <Terms xmlns="http://schemas.microsoft.com/office/infopath/2007/PartnerControls"/>
    </lcf76f155ced4ddcb4097134ff3c332f>
    <c6f593ada1854b629148449de059396b xmlns="0f9fa326-da26-4ea8-b6a9-645e8136fe1d">
      <Terms xmlns="http://schemas.microsoft.com/office/infopath/2007/PartnerControls">
        <TermInfo xmlns="http://schemas.microsoft.com/office/infopath/2007/PartnerControls">
          <TermName xmlns="http://schemas.microsoft.com/office/infopath/2007/PartnerControls">DESNZ</TermName>
          <TermId xmlns="http://schemas.microsoft.com/office/infopath/2007/PartnerControls">bb335eaf-f697-16af-0755-aa8d4628e736</TermId>
        </TermInfo>
      </Terms>
    </c6f593ada1854b629148449de059396b>
    <_ip_UnifiedCompliancePolicyUIAction xmlns="http://schemas.microsoft.com/sharepoint/v3" xsi:nil="true"/>
    <m817f42addf14c9a838da36e78800043 xmlns="0f9fa326-da26-4ea8-b6a9-645e8136fe1d">
      <Terms xmlns="http://schemas.microsoft.com/office/infopath/2007/PartnerControls">
        <TermInfo xmlns="http://schemas.microsoft.com/office/infopath/2007/PartnerControls">
          <TermName xmlns="http://schemas.microsoft.com/office/infopath/2007/PartnerControls">Climate and energy</TermName>
          <TermId xmlns="http://schemas.microsoft.com/office/infopath/2007/PartnerControls">98b2efea-a649-07e6-a104-07f256801c42</TermId>
        </TermInfo>
      </Terms>
    </m817f42addf14c9a838da36e78800043>
    <_ip_UnifiedCompliancePolicyProperties xmlns="http://schemas.microsoft.com/sharepoint/v3" xsi:nil="true"/>
    <h573c97cf80c4aa6b446c5363dc3ac94 xmlns="0f9fa326-da26-4ea8-b6a9-645e8136fe1d">
      <Terms xmlns="http://schemas.microsoft.com/office/infopath/2007/PartnerControls">
        <TermInfo xmlns="http://schemas.microsoft.com/office/infopath/2007/PartnerControls">
          <TermName xmlns="http://schemas.microsoft.com/office/infopath/2007/PartnerControls">International climate</TermName>
          <TermId xmlns="http://schemas.microsoft.com/office/infopath/2007/PartnerControls">5a595758-250c-1237-4802-ae3329732708</TermId>
        </TermInfo>
      </Terms>
    </h573c97cf80c4aa6b446c5363dc3ac94>
    <_ip_UnifiedCompliancePolicyUIAct xmlns="374ed4d6-b127-4161-a8d5-91d2d6d266bd" xsi:nil="true"/>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Core Document" ma:contentTypeID="0x0101004691A8DE0991884F8E90AD6474FC73730100DF02EFE51CE9C84D92B4813DC0A3B57A" ma:contentTypeVersion="22" ma:contentTypeDescription="Create a new document." ma:contentTypeScope="" ma:versionID="f3a08a560a87ca769ce0e1587b09f599">
  <xsd:schema xmlns:xsd="http://www.w3.org/2001/XMLSchema" xmlns:xs="http://www.w3.org/2001/XMLSchema" xmlns:p="http://schemas.microsoft.com/office/2006/metadata/properties" xmlns:ns1="http://schemas.microsoft.com/sharepoint/v3" xmlns:ns2="0f9fa326-da26-4ea8-b6a9-645e8136fe1d" xmlns:ns3="b9d65af1-18fa-4dc7-9941-b26f165da588" xmlns:ns4="aaacb922-5235-4a66-b188-303b9b46fbd7" xmlns:ns5="374ed4d6-b127-4161-a8d5-91d2d6d266bd" targetNamespace="http://schemas.microsoft.com/office/2006/metadata/properties" ma:root="true" ma:fieldsID="89423df18224ae45c99d1d624fe105ce" ns1:_="" ns2:_="" ns3:_="" ns4:_="" ns5:_="">
    <xsd:import namespace="http://schemas.microsoft.com/sharepoint/v3"/>
    <xsd:import namespace="0f9fa326-da26-4ea8-b6a9-645e8136fe1d"/>
    <xsd:import namespace="b9d65af1-18fa-4dc7-9941-b26f165da588"/>
    <xsd:import namespace="aaacb922-5235-4a66-b188-303b9b46fbd7"/>
    <xsd:import namespace="374ed4d6-b127-4161-a8d5-91d2d6d266bd"/>
    <xsd:element name="properties">
      <xsd:complexType>
        <xsd:sequence>
          <xsd:element name="documentManagement">
            <xsd:complexType>
              <xsd:all>
                <xsd:element ref="ns2:c6f593ada1854b629148449de059396b" minOccurs="0"/>
                <xsd:element ref="ns3:TaxCatchAll" minOccurs="0"/>
                <xsd:element ref="ns3:TaxCatchAllLabel" minOccurs="0"/>
                <xsd:element ref="ns2:m817f42addf14c9a838da36e78800043" minOccurs="0"/>
                <xsd:element ref="ns2:h573c97cf80c4aa6b446c5363dc3ac94" minOccurs="0"/>
                <xsd:element ref="ns4:LegacyData" minOccurs="0"/>
                <xsd:element ref="ns3:_dlc_DocId" minOccurs="0"/>
                <xsd:element ref="ns3:_dlc_DocIdPersistId" minOccurs="0"/>
                <xsd:element ref="ns3:_dlc_DocIdUrl" minOccurs="0"/>
                <xsd:element ref="ns5:MediaServiceMetadata" minOccurs="0"/>
                <xsd:element ref="ns5:MediaServiceFastMetadata" minOccurs="0"/>
                <xsd:element ref="ns5:MediaServiceObjectDetectorVersions" minOccurs="0"/>
                <xsd:element ref="ns3:SharedWithUsers" minOccurs="0"/>
                <xsd:element ref="ns3:SharedWithDetails" minOccurs="0"/>
                <xsd:element ref="ns5:lcf76f155ced4ddcb4097134ff3c332f" minOccurs="0"/>
                <xsd:element ref="ns5:MediaServiceOCR" minOccurs="0"/>
                <xsd:element ref="ns5:MediaServiceGenerationTime" minOccurs="0"/>
                <xsd:element ref="ns5:MediaServiceEventHashCode" minOccurs="0"/>
                <xsd:element ref="ns5:MediaServiceDateTaken" minOccurs="0"/>
                <xsd:element ref="ns5:MediaServiceLocation" minOccurs="0"/>
                <xsd:element ref="ns5:MediaServiceSearchProperties" minOccurs="0"/>
                <xsd:element ref="ns5:MediaLengthInSeconds" minOccurs="0"/>
                <xsd:element ref="ns1:_ip_UnifiedCompliancePolicyProperties" minOccurs="0"/>
                <xsd:element ref="ns1:_ip_UnifiedCompliancePolicyUIAction" minOccurs="0"/>
                <xsd:element ref="ns5:_ip_UnifiedCompliancePolicyUIAct" minOccurs="0"/>
                <xsd:element ref="ns5: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4" nillable="true" ma:displayName="Unified Compliance Policy Properties" ma:hidden="true" ma:internalName="_ip_UnifiedCompliancePolicyProperties">
      <xsd:simpleType>
        <xsd:restriction base="dms:Note"/>
      </xsd:simpleType>
    </xsd:element>
    <xsd:element name="_ip_UnifiedCompliancePolicyUIAction" ma:index="3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f9fa326-da26-4ea8-b6a9-645e8136fe1d" elementFormDefault="qualified">
    <xsd:import namespace="http://schemas.microsoft.com/office/2006/documentManagement/types"/>
    <xsd:import namespace="http://schemas.microsoft.com/office/infopath/2007/PartnerControls"/>
    <xsd:element name="c6f593ada1854b629148449de059396b" ma:index="8" nillable="true" ma:taxonomy="true" ma:internalName="c6f593ada1854b629148449de059396b" ma:taxonomyFieldName="KIM_GovernmentBody" ma:displayName="Government Body" ma:default="3;#BEIS|b386cac2-c28c-4db4-8fca-43733d0e74ef" ma:fieldId="{c6f593ad-a185-4b62-9148-449de059396b}" ma:sspId="9b0aeba9-2bce-41c2-8545-5d12d676a674" ma:termSetId="46784332-da01-4f4a-94fa-2a245cb438b3" ma:anchorId="00000000-0000-0000-0000-000000000000" ma:open="false" ma:isKeyword="false">
      <xsd:complexType>
        <xsd:sequence>
          <xsd:element ref="pc:Terms" minOccurs="0" maxOccurs="1"/>
        </xsd:sequence>
      </xsd:complexType>
    </xsd:element>
    <xsd:element name="m817f42addf14c9a838da36e78800043" ma:index="12" nillable="true" ma:taxonomy="true" ma:internalName="m817f42addf14c9a838da36e78800043" ma:taxonomyFieldName="KIM_Function" ma:displayName="Function" ma:default="1;#Climate and energy|98b2efea-a649-07e6-a104-07f256801c42" ma:fieldId="{6817f42a-ddf1-4c9a-838d-a36e78800043}" ma:sspId="9b0aeba9-2bce-41c2-8545-5d12d676a674" ma:termSetId="8a8c3714-5ee2-45f9-8c60-591b9d070299" ma:anchorId="00000000-0000-0000-0000-000000000000" ma:open="false" ma:isKeyword="false">
      <xsd:complexType>
        <xsd:sequence>
          <xsd:element ref="pc:Terms" minOccurs="0" maxOccurs="1"/>
        </xsd:sequence>
      </xsd:complexType>
    </xsd:element>
    <xsd:element name="h573c97cf80c4aa6b446c5363dc3ac94" ma:index="14" nillable="true" ma:taxonomy="true" ma:internalName="h573c97cf80c4aa6b446c5363dc3ac94" ma:taxonomyFieldName="KIM_Activity" ma:displayName="Activity" ma:default="2;#International climate|5a595758-250c-1237-4802-ae3329732708" ma:fieldId="{1573c97c-f80c-4aa6-b446-c5363dc3ac94}" ma:sspId="9b0aeba9-2bce-41c2-8545-5d12d676a674" ma:termSetId="5c6dcaef-f335-486f-b10e-5a74f102472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b9d65af1-18fa-4dc7-9941-b26f165da588"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7b47bc4a-1520-4e4a-95b5-a23457f3f389}" ma:internalName="TaxCatchAll" ma:showField="CatchAllData" ma:web="b9d65af1-18fa-4dc7-9941-b26f165da588">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7b47bc4a-1520-4e4a-95b5-a23457f3f389}" ma:internalName="TaxCatchAllLabel" ma:readOnly="true" ma:showField="CatchAllDataLabel" ma:web="b9d65af1-18fa-4dc7-9941-b26f165da588">
      <xsd:complexType>
        <xsd:complexContent>
          <xsd:extension base="dms:MultiChoiceLookup">
            <xsd:sequence>
              <xsd:element name="Value" type="dms:Lookup" maxOccurs="unbounded" minOccurs="0" nillable="true"/>
            </xsd:sequence>
          </xsd:extension>
        </xsd:complexContent>
      </xsd:complexType>
    </xsd:element>
    <xsd:element name="_dlc_DocId" ma:index="17" nillable="true" ma:displayName="Document ID Value" ma:description="The value of the document ID assigned to this item." ma:indexed="true" ma:internalName="_dlc_DocId" ma:readOnly="true">
      <xsd:simpleType>
        <xsd:restriction base="dms:Text"/>
      </xsd:simpleType>
    </xsd:element>
    <xsd:element name="_dlc_DocIdPersistId" ma:index="18" nillable="true" ma:displayName="Persist ID" ma:description="Keep ID on add." ma:hidden="true" ma:internalName="_dlc_DocIdPersistId" ma:readOnly="true">
      <xsd:simpleType>
        <xsd:restriction base="dms:Boolean"/>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SharedWithUsers" ma:index="2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16"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74ed4d6-b127-4161-a8d5-91d2d6d266bd" elementFormDefault="qualified">
    <xsd:import namespace="http://schemas.microsoft.com/office/2006/documentManagement/types"/>
    <xsd:import namespace="http://schemas.microsoft.com/office/infopath/2007/PartnerControls"/>
    <xsd:element name="MediaServiceMetadata" ma:index="20"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OCR" ma:index="27" nillable="true" ma:displayName="Extracted Text" ma:internalName="MediaServiceOCR" ma:readOnly="true">
      <xsd:simpleType>
        <xsd:restriction base="dms:Note">
          <xsd:maxLength value="255"/>
        </xsd:restriction>
      </xsd:simpleType>
    </xsd:element>
    <xsd:element name="MediaServiceGenerationTime" ma:index="28" nillable="true" ma:displayName="MediaServiceGenerationTime" ma:hidden="true" ma:internalName="MediaServiceGenerationTime" ma:readOnly="true">
      <xsd:simpleType>
        <xsd:restriction base="dms:Text"/>
      </xsd:simpleType>
    </xsd:element>
    <xsd:element name="MediaServiceEventHashCode" ma:index="29" nillable="true" ma:displayName="MediaServiceEventHashCode" ma:hidden="true" ma:internalName="MediaServiceEventHashCode" ma:readOnly="true">
      <xsd:simpleType>
        <xsd:restriction base="dms:Text"/>
      </xsd:simpleType>
    </xsd:element>
    <xsd:element name="MediaServiceDateTaken" ma:index="30" nillable="true" ma:displayName="MediaServiceDateTaken" ma:hidden="true" ma:indexed="true" ma:internalName="MediaServiceDateTaken" ma:readOnly="true">
      <xsd:simpleType>
        <xsd:restriction base="dms:Text"/>
      </xsd:simpleType>
    </xsd:element>
    <xsd:element name="MediaServiceLocation" ma:index="31" nillable="true" ma:displayName="Location" ma:indexed="true" ma:internalName="MediaServiceLocation" ma:readOnly="true">
      <xsd:simpleType>
        <xsd:restriction base="dms:Text"/>
      </xsd:simpleType>
    </xsd:element>
    <xsd:element name="MediaServiceSearchProperties" ma:index="32" nillable="true" ma:displayName="MediaServiceSearchProperties" ma:hidden="true" ma:internalName="MediaServiceSearchProperties" ma:readOnly="true">
      <xsd:simpleType>
        <xsd:restriction base="dms:Note"/>
      </xsd:simpleType>
    </xsd:element>
    <xsd:element name="MediaLengthInSeconds" ma:index="33" nillable="true" ma:displayName="MediaLengthInSeconds" ma:hidden="true" ma:internalName="MediaLengthInSeconds" ma:readOnly="true">
      <xsd:simpleType>
        <xsd:restriction base="dms:Unknown"/>
      </xsd:simpleType>
    </xsd:element>
    <xsd:element name="_ip_UnifiedCompliancePolicyUIAct" ma:index="36" nillable="true" ma:displayName="_ip_UnifiedCompliancePolicyUIAct" ma:internalName="_ip_UnifiedCompliancePolicyUIAct">
      <xsd:simpleType>
        <xsd:restriction base="dms:Text">
          <xsd:maxLength value="255"/>
        </xsd:restriction>
      </xsd:simpleType>
    </xsd:element>
    <xsd:element name="MediaServiceBillingMetadata" ma:index="37"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85A5C0-4DA5-4788-A2E4-422E55E5875A}">
  <ds:schemaRefs>
    <ds:schemaRef ds:uri="http://schemas.microsoft.com/office/2006/metadata/properties"/>
    <ds:schemaRef ds:uri="b9d65af1-18fa-4dc7-9941-b26f165da588"/>
    <ds:schemaRef ds:uri="http://purl.org/dc/elements/1.1/"/>
    <ds:schemaRef ds:uri="http://www.w3.org/XML/1998/namespace"/>
    <ds:schemaRef ds:uri="http://schemas.microsoft.com/office/infopath/2007/PartnerControls"/>
    <ds:schemaRef ds:uri="http://purl.org/dc/terms/"/>
    <ds:schemaRef ds:uri="http://purl.org/dc/dcmitype/"/>
    <ds:schemaRef ds:uri="http://schemas.microsoft.com/office/2006/documentManagement/types"/>
    <ds:schemaRef ds:uri="http://schemas.openxmlformats.org/package/2006/metadata/core-properties"/>
    <ds:schemaRef ds:uri="374ed4d6-b127-4161-a8d5-91d2d6d266bd"/>
    <ds:schemaRef ds:uri="aaacb922-5235-4a66-b188-303b9b46fbd7"/>
    <ds:schemaRef ds:uri="0f9fa326-da26-4ea8-b6a9-645e8136fe1d"/>
    <ds:schemaRef ds:uri="http://schemas.microsoft.com/sharepoint/v3"/>
  </ds:schemaRefs>
</ds:datastoreItem>
</file>

<file path=customXml/itemProps2.xml><?xml version="1.0" encoding="utf-8"?>
<ds:datastoreItem xmlns:ds="http://schemas.openxmlformats.org/officeDocument/2006/customXml" ds:itemID="{05767CF4-B9FF-4A5B-B1C5-2763886A27D9}">
  <ds:schemaRefs>
    <ds:schemaRef ds:uri="http://schemas.microsoft.com/sharepoint/events"/>
  </ds:schemaRefs>
</ds:datastoreItem>
</file>

<file path=customXml/itemProps3.xml><?xml version="1.0" encoding="utf-8"?>
<ds:datastoreItem xmlns:ds="http://schemas.openxmlformats.org/officeDocument/2006/customXml" ds:itemID="{FEBD57A0-F59C-4AAD-8B60-CB53905C70A0}">
  <ds:schemaRefs>
    <ds:schemaRef ds:uri="http://schemas.microsoft.com/sharepoint/v3/contenttype/forms"/>
  </ds:schemaRefs>
</ds:datastoreItem>
</file>

<file path=customXml/itemProps4.xml><?xml version="1.0" encoding="utf-8"?>
<ds:datastoreItem xmlns:ds="http://schemas.openxmlformats.org/officeDocument/2006/customXml" ds:itemID="{7F4F3623-1E3F-40E3-8FCC-3550F57EE7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f9fa326-da26-4ea8-b6a9-645e8136fe1d"/>
    <ds:schemaRef ds:uri="b9d65af1-18fa-4dc7-9941-b26f165da588"/>
    <ds:schemaRef ds:uri="aaacb922-5235-4a66-b188-303b9b46fbd7"/>
    <ds:schemaRef ds:uri="374ed4d6-b127-4161-a8d5-91d2d6d266b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ba62f585-b40f-4ab9-bafe-39150f03d124}" enabled="1" method="Standard" siteId="{cbac7005-02c1-43eb-b497-e6492d1b2dd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vt:i4>
      </vt:variant>
      <vt:variant>
        <vt:lpstr>Named Ranges</vt:lpstr>
      </vt:variant>
      <vt:variant>
        <vt:i4>1</vt:i4>
      </vt:variant>
    </vt:vector>
  </HeadingPairs>
  <TitlesOfParts>
    <vt:vector size="4" baseType="lpstr">
      <vt:lpstr>Logframe</vt:lpstr>
      <vt:lpstr>KPIs</vt:lpstr>
      <vt:lpstr>Smart Guide</vt:lpstr>
      <vt:lpstr>'Smart Guide'!Print_Area</vt:lpstr>
    </vt:vector>
  </TitlesOfParts>
  <Manager/>
  <Company>DFID</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Logical Framework</dc:title>
  <dc:subject/>
  <dc:creator>Eleanor Murtagh</dc:creator>
  <cp:keywords/>
  <dc:description/>
  <cp:lastModifiedBy>Mangheni, Edwin (Energy Security)</cp:lastModifiedBy>
  <cp:revision/>
  <dcterms:created xsi:type="dcterms:W3CDTF">2010-10-26T15:58:14Z</dcterms:created>
  <dcterms:modified xsi:type="dcterms:W3CDTF">2026-06-05T10:47:43Z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usiness Document Type">
    <vt:lpwstr>Logical framework</vt:lpwstr>
  </property>
  <property fmtid="{D5CDD505-2E9C-101B-9397-08002B2CF9AE}" pid="3" name="ContentTypeId">
    <vt:lpwstr>0x0101004691A8DE0991884F8E90AD6474FC73730100DF02EFE51CE9C84D92B4813DC0A3B57A</vt:lpwstr>
  </property>
  <property fmtid="{D5CDD505-2E9C-101B-9397-08002B2CF9AE}" pid="4" name="_dlc_DocIdItemGuid">
    <vt:lpwstr>abe3f82b-d2da-4a7d-8231-56675945168e</vt:lpwstr>
  </property>
  <property fmtid="{D5CDD505-2E9C-101B-9397-08002B2CF9AE}" pid="5" name="DECC Team">
    <vt:lpwstr/>
  </property>
  <property fmtid="{D5CDD505-2E9C-101B-9397-08002B2CF9AE}" pid="6" name="Paper File">
    <vt:bool>false</vt:bool>
  </property>
  <property fmtid="{D5CDD505-2E9C-101B-9397-08002B2CF9AE}" pid="7" name="Physical Item Location">
    <vt:lpwstr/>
  </property>
  <property fmtid="{D5CDD505-2E9C-101B-9397-08002B2CF9AE}" pid="8" name="dlc_EmailCC">
    <vt:lpwstr/>
  </property>
  <property fmtid="{D5CDD505-2E9C-101B-9397-08002B2CF9AE}" pid="9" name="dlc_EmailSubject">
    <vt:lpwstr/>
  </property>
  <property fmtid="{D5CDD505-2E9C-101B-9397-08002B2CF9AE}" pid="10" name="dlc_EmailTo">
    <vt:lpwstr/>
  </property>
  <property fmtid="{D5CDD505-2E9C-101B-9397-08002B2CF9AE}" pid="11" name="cx_originalversion">
    <vt:lpwstr>3.0</vt:lpwstr>
  </property>
  <property fmtid="{D5CDD505-2E9C-101B-9397-08002B2CF9AE}" pid="12" name="Barcode">
    <vt:lpwstr/>
  </property>
  <property fmtid="{D5CDD505-2E9C-101B-9397-08002B2CF9AE}" pid="13" name="Linked Folders">
    <vt:lpwstr/>
  </property>
  <property fmtid="{D5CDD505-2E9C-101B-9397-08002B2CF9AE}" pid="14" name="IconOverlay">
    <vt:lpwstr/>
  </property>
  <property fmtid="{D5CDD505-2E9C-101B-9397-08002B2CF9AE}" pid="15" name="Class Notes">
    <vt:lpwstr/>
  </property>
  <property fmtid="{D5CDD505-2E9C-101B-9397-08002B2CF9AE}" pid="16" name="Security Classification">
    <vt:lpwstr/>
  </property>
  <property fmtid="{D5CDD505-2E9C-101B-9397-08002B2CF9AE}" pid="17" name="dlc_EmailFrom">
    <vt:lpwstr/>
  </property>
  <property fmtid="{D5CDD505-2E9C-101B-9397-08002B2CF9AE}" pid="18" name="Notes1">
    <vt:lpwstr/>
  </property>
  <property fmtid="{D5CDD505-2E9C-101B-9397-08002B2CF9AE}" pid="19" name="CX_RelocationTimestamp">
    <vt:lpwstr>2015-08-18T14:42:12Z</vt:lpwstr>
  </property>
  <property fmtid="{D5CDD505-2E9C-101B-9397-08002B2CF9AE}" pid="20" name="CX_RelocationUser">
    <vt:lpwstr>Rollason Hannah (International Climate Change)</vt:lpwstr>
  </property>
  <property fmtid="{D5CDD505-2E9C-101B-9397-08002B2CF9AE}" pid="21" name="CX_RelocationOperation">
    <vt:lpwstr>Cut</vt:lpwstr>
  </property>
  <property fmtid="{D5CDD505-2E9C-101B-9397-08002B2CF9AE}" pid="22" name="CX_RelocationReason">
    <vt:lpwstr>Moving into new DECC Shares strucutre </vt:lpwstr>
  </property>
  <property fmtid="{D5CDD505-2E9C-101B-9397-08002B2CF9AE}" pid="23" name="Business Unit">
    <vt:lpwstr>2;#BEIS|594de1fb-2f2e-49e8-a305-5172f7f325d0</vt:lpwstr>
  </property>
  <property fmtid="{D5CDD505-2E9C-101B-9397-08002B2CF9AE}" pid="24" name="MSIP_Label_ba62f585-b40f-4ab9-bafe-39150f03d124_Enabled">
    <vt:lpwstr>true</vt:lpwstr>
  </property>
  <property fmtid="{D5CDD505-2E9C-101B-9397-08002B2CF9AE}" pid="25" name="MSIP_Label_ba62f585-b40f-4ab9-bafe-39150f03d124_SetDate">
    <vt:lpwstr>2020-02-05T15:37:30Z</vt:lpwstr>
  </property>
  <property fmtid="{D5CDD505-2E9C-101B-9397-08002B2CF9AE}" pid="26" name="MSIP_Label_ba62f585-b40f-4ab9-bafe-39150f03d124_Method">
    <vt:lpwstr>Standard</vt:lpwstr>
  </property>
  <property fmtid="{D5CDD505-2E9C-101B-9397-08002B2CF9AE}" pid="27" name="MSIP_Label_ba62f585-b40f-4ab9-bafe-39150f03d124_Name">
    <vt:lpwstr>OFFICIAL</vt:lpwstr>
  </property>
  <property fmtid="{D5CDD505-2E9C-101B-9397-08002B2CF9AE}" pid="28" name="MSIP_Label_ba62f585-b40f-4ab9-bafe-39150f03d124_SiteId">
    <vt:lpwstr>cbac7005-02c1-43eb-b497-e6492d1b2dd8</vt:lpwstr>
  </property>
  <property fmtid="{D5CDD505-2E9C-101B-9397-08002B2CF9AE}" pid="29" name="MSIP_Label_ba62f585-b40f-4ab9-bafe-39150f03d124_ActionId">
    <vt:lpwstr>c312f04a-b0a3-412c-934c-000076c193a5</vt:lpwstr>
  </property>
  <property fmtid="{D5CDD505-2E9C-101B-9397-08002B2CF9AE}" pid="30" name="MSIP_Label_ba62f585-b40f-4ab9-bafe-39150f03d124_ContentBits">
    <vt:lpwstr>0</vt:lpwstr>
  </property>
  <property fmtid="{D5CDD505-2E9C-101B-9397-08002B2CF9AE}" pid="31" name="MediaServiceImageTags">
    <vt:lpwstr/>
  </property>
  <property fmtid="{D5CDD505-2E9C-101B-9397-08002B2CF9AE}" pid="32" name="Business_x0020_Unit">
    <vt:lpwstr>2;#BEIS|594de1fb-2f2e-49e8-a305-5172f7f325d0</vt:lpwstr>
  </property>
  <property fmtid="{D5CDD505-2E9C-101B-9397-08002B2CF9AE}" pid="33" name="KIM_Activity">
    <vt:lpwstr>2;#International climate|5a595758-250c-1237-4802-ae3329732708</vt:lpwstr>
  </property>
  <property fmtid="{D5CDD505-2E9C-101B-9397-08002B2CF9AE}" pid="34" name="_ExtendedDescription">
    <vt:lpwstr/>
  </property>
  <property fmtid="{D5CDD505-2E9C-101B-9397-08002B2CF9AE}" pid="35" name="KIM_GovernmentBody">
    <vt:lpwstr>13;#DESNZ|bb335eaf-f697-16af-0755-aa8d4628e736</vt:lpwstr>
  </property>
  <property fmtid="{D5CDD505-2E9C-101B-9397-08002B2CF9AE}" pid="36" name="KIM_Function">
    <vt:lpwstr>1;#Climate and energy|98b2efea-a649-07e6-a104-07f256801c42</vt:lpwstr>
  </property>
</Properties>
</file>